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59" r:id="rId6"/>
    <p:sldId id="263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53"/>
    <p:restoredTop sz="94666"/>
  </p:normalViewPr>
  <p:slideViewPr>
    <p:cSldViewPr snapToGrid="0" snapToObjects="1">
      <p:cViewPr varScale="1">
        <p:scale>
          <a:sx n="122" d="100"/>
          <a:sy n="122" d="100"/>
        </p:scale>
        <p:origin x="4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6332F1-DDA8-6A4E-869E-5BDCC4132578}" type="datetimeFigureOut">
              <a:rPr lang="en-US" smtClean="0"/>
              <a:t>8/24/18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0AC728-126B-B14E-8812-DF5BFEFBF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634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db3d647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db3d6471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g3db3d6471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47594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3db3d6471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3db3d64715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g3db3d64715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5700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ogo_Slide">
    <p:bg>
      <p:bgPr>
        <a:solidFill>
          <a:srgbClr val="0327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Salesforce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23928" y="2259014"/>
            <a:ext cx="3344146" cy="233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Salesforce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23880" y="2258820"/>
            <a:ext cx="3344239" cy="23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07490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  <a:prstGeom prst="rect">
            <a:avLst/>
          </a:prstGeom>
          <a:effectLst/>
        </p:spPr>
        <p:txBody>
          <a:bodyPr rtlCol="0">
            <a:noAutofit/>
          </a:bodyPr>
          <a:lstStyle>
            <a:lvl1pPr>
              <a:lnSpc>
                <a:spcPct val="95000"/>
              </a:lnSpc>
              <a:defRPr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06640" y="1763713"/>
            <a:ext cx="2542748" cy="4224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241631" y="1763713"/>
            <a:ext cx="2540787" cy="42247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074660" y="1763713"/>
            <a:ext cx="2545692" cy="42247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571650" y="1764285"/>
            <a:ext cx="2542748" cy="4224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89398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column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  <a:prstGeom prst="rect">
            <a:avLst/>
          </a:prstGeom>
          <a:effectLst/>
        </p:spPr>
        <p:txBody>
          <a:bodyPr rtlCol="0">
            <a:noAutofit/>
          </a:bodyPr>
          <a:lstStyle>
            <a:lvl1pPr>
              <a:lnSpc>
                <a:spcPct val="95000"/>
              </a:lnSpc>
              <a:defRPr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582602" y="1764284"/>
            <a:ext cx="5395066" cy="4206240"/>
          </a:xfrm>
          <a:solidFill>
            <a:schemeClr val="accent2">
              <a:lumMod val="20000"/>
              <a:lumOff val="80000"/>
            </a:schemeClr>
          </a:solidFill>
        </p:spPr>
        <p:txBody>
          <a:bodyPr lIns="177800" tIns="177800" rIns="177800" bIns="17780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227962" y="1764284"/>
            <a:ext cx="5392389" cy="4206240"/>
          </a:xfrm>
          <a:solidFill>
            <a:schemeClr val="accent2">
              <a:lumMod val="20000"/>
              <a:lumOff val="80000"/>
            </a:schemeClr>
          </a:solidFill>
        </p:spPr>
        <p:txBody>
          <a:bodyPr lIns="177800" tIns="177800" rIns="177800" bIns="17780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62584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olumn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  <a:prstGeom prst="rect">
            <a:avLst/>
          </a:prstGeom>
          <a:effectLst/>
        </p:spPr>
        <p:txBody>
          <a:bodyPr rtlCol="0">
            <a:noAutofit/>
          </a:bodyPr>
          <a:lstStyle>
            <a:lvl1pPr>
              <a:lnSpc>
                <a:spcPct val="95000"/>
              </a:lnSpc>
              <a:defRPr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582601" y="1764284"/>
            <a:ext cx="3612821" cy="4206240"/>
          </a:xfrm>
          <a:solidFill>
            <a:srgbClr val="E5E7E8"/>
          </a:solidFill>
        </p:spPr>
        <p:txBody>
          <a:bodyPr lIns="177800" tIns="177800" rIns="177800" bIns="17780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381117" y="1763713"/>
            <a:ext cx="3612821" cy="4206240"/>
          </a:xfrm>
          <a:solidFill>
            <a:srgbClr val="E5E7E8"/>
          </a:solidFill>
        </p:spPr>
        <p:txBody>
          <a:bodyPr lIns="177800" tIns="177800" rIns="177800" bIns="17780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201537" y="1763713"/>
            <a:ext cx="3429893" cy="4206240"/>
          </a:xfrm>
          <a:solidFill>
            <a:srgbClr val="E5E7E8"/>
          </a:solidFill>
        </p:spPr>
        <p:txBody>
          <a:bodyPr lIns="177800" tIns="177800" rIns="177800" bIns="17780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995056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olumn_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8707" y="2595708"/>
            <a:ext cx="3582333" cy="3112046"/>
          </a:xfrm>
        </p:spPr>
        <p:txBody>
          <a:bodyPr lIns="9144" rIns="9144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900"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04833" y="2595708"/>
            <a:ext cx="3582333" cy="3112046"/>
          </a:xfrm>
        </p:spPr>
        <p:txBody>
          <a:bodyPr lIns="9144" rIns="9144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900"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half" idx="17"/>
          </p:nvPr>
        </p:nvSpPr>
        <p:spPr>
          <a:xfrm>
            <a:off x="8038334" y="2595708"/>
            <a:ext cx="3582333" cy="3112046"/>
          </a:xfrm>
        </p:spPr>
        <p:txBody>
          <a:bodyPr lIns="9144" rIns="9144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900"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25"/>
          </p:nvPr>
        </p:nvSpPr>
        <p:spPr>
          <a:xfrm>
            <a:off x="578707" y="1753752"/>
            <a:ext cx="3582333" cy="681293"/>
          </a:xfrm>
          <a:solidFill>
            <a:schemeClr val="accent1"/>
          </a:solidFill>
        </p:spPr>
        <p:txBody>
          <a:bodyPr lIns="182880" rIns="182880" anchor="ctr"/>
          <a:lstStyle>
            <a:lvl1pPr marL="0" indent="0" algn="ctr">
              <a:lnSpc>
                <a:spcPct val="88000"/>
              </a:lnSpc>
              <a:spcBef>
                <a:spcPts val="0"/>
              </a:spcBef>
              <a:buNone/>
              <a:defRPr lang="en-US" sz="2000" kern="1200" spc="-70" baseline="0" dirty="0" smtClean="0">
                <a:solidFill>
                  <a:schemeClr val="lt1"/>
                </a:solidFill>
                <a:latin typeface="Salesforce Sans"/>
                <a:ea typeface="+mn-ea"/>
                <a:cs typeface="+mn-cs"/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4304833" y="1753752"/>
            <a:ext cx="3582333" cy="681293"/>
          </a:xfrm>
          <a:solidFill>
            <a:schemeClr val="accent1"/>
          </a:solidFill>
        </p:spPr>
        <p:txBody>
          <a:bodyPr lIns="182880" rIns="182880" anchor="ctr"/>
          <a:lstStyle>
            <a:lvl1pPr marL="0" indent="0" algn="ctr">
              <a:lnSpc>
                <a:spcPct val="88000"/>
              </a:lnSpc>
              <a:spcBef>
                <a:spcPts val="0"/>
              </a:spcBef>
              <a:buNone/>
              <a:defRPr lang="en-US" sz="2000" kern="1200" spc="-70" baseline="0" dirty="0" smtClean="0">
                <a:solidFill>
                  <a:schemeClr val="lt1"/>
                </a:solidFill>
                <a:latin typeface="Salesforce Sans"/>
                <a:ea typeface="+mn-ea"/>
                <a:cs typeface="+mn-cs"/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27"/>
          </p:nvPr>
        </p:nvSpPr>
        <p:spPr>
          <a:xfrm>
            <a:off x="8041917" y="1753752"/>
            <a:ext cx="3582333" cy="681293"/>
          </a:xfrm>
          <a:solidFill>
            <a:schemeClr val="accent1"/>
          </a:solidFill>
        </p:spPr>
        <p:txBody>
          <a:bodyPr lIns="182880" rIns="182880" anchor="ctr"/>
          <a:lstStyle>
            <a:lvl1pPr marL="0" indent="0" algn="ctr">
              <a:lnSpc>
                <a:spcPct val="88000"/>
              </a:lnSpc>
              <a:spcBef>
                <a:spcPts val="0"/>
              </a:spcBef>
              <a:buNone/>
              <a:defRPr lang="en-US" sz="2000" kern="1200" spc="-70" baseline="0" dirty="0" smtClean="0">
                <a:solidFill>
                  <a:schemeClr val="lt1"/>
                </a:solidFill>
                <a:latin typeface="Salesforce Sans"/>
                <a:ea typeface="+mn-ea"/>
                <a:cs typeface="+mn-cs"/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8"/>
          </p:nvPr>
        </p:nvSpPr>
        <p:spPr>
          <a:xfrm>
            <a:off x="8043720" y="5750546"/>
            <a:ext cx="3582333" cy="246221"/>
          </a:xfrm>
        </p:spPr>
        <p:txBody>
          <a:bodyPr lIns="9144" rIns="9144">
            <a:spAutoFit/>
          </a:bodyPr>
          <a:lstStyle>
            <a:lvl1pPr marL="0" indent="0">
              <a:buClr>
                <a:schemeClr val="bg2"/>
              </a:buClr>
              <a:buSzPct val="80000"/>
              <a:buFont typeface="Wingdings" panose="05000000000000000000" pitchFamily="2" charset="2"/>
              <a:buNone/>
              <a:defRPr lang="en-US" sz="1600" kern="1200" spc="-30" baseline="0" dirty="0">
                <a:solidFill>
                  <a:schemeClr val="accent1"/>
                </a:solidFill>
                <a:latin typeface="Salesforce Sans"/>
                <a:ea typeface="+mn-ea"/>
                <a:cs typeface="+mn-cs"/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32"/>
          </p:nvPr>
        </p:nvSpPr>
        <p:spPr>
          <a:xfrm>
            <a:off x="571649" y="5750546"/>
            <a:ext cx="3582333" cy="246221"/>
          </a:xfrm>
        </p:spPr>
        <p:txBody>
          <a:bodyPr lIns="9144" rIns="9144">
            <a:spAutoFit/>
          </a:bodyPr>
          <a:lstStyle>
            <a:lvl1pPr marL="0" indent="0">
              <a:buNone/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33"/>
          </p:nvPr>
        </p:nvSpPr>
        <p:spPr>
          <a:xfrm>
            <a:off x="4304833" y="5750546"/>
            <a:ext cx="3582333" cy="246221"/>
          </a:xfrm>
        </p:spPr>
        <p:txBody>
          <a:bodyPr lIns="9144" rIns="9144">
            <a:spAutoFit/>
          </a:bodyPr>
          <a:lstStyle>
            <a:lvl1pPr marL="0" indent="0">
              <a:buNone/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25" name="Title 24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</p:spPr>
        <p:txBody>
          <a:bodyPr/>
          <a:lstStyle>
            <a:lvl1pPr>
              <a:lnSpc>
                <a:spcPct val="95000"/>
              </a:lnSpc>
              <a:defRPr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36802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olumn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570061" y="5702300"/>
            <a:ext cx="3612503" cy="0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293719" y="5702300"/>
            <a:ext cx="3612504" cy="0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8009436" y="5702300"/>
            <a:ext cx="3612504" cy="0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Picture Placeholder 61"/>
          <p:cNvSpPr>
            <a:spLocks noGrp="1"/>
          </p:cNvSpPr>
          <p:nvPr>
            <p:ph type="pic" sz="quarter" idx="17"/>
          </p:nvPr>
        </p:nvSpPr>
        <p:spPr>
          <a:xfrm>
            <a:off x="576371" y="1747838"/>
            <a:ext cx="3575850" cy="3810000"/>
          </a:xfrm>
        </p:spPr>
        <p:txBody>
          <a:bodyPr rtlCol="0">
            <a:noAutofit/>
          </a:bodyPr>
          <a:lstStyle/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63" name="Picture Placeholder 61"/>
          <p:cNvSpPr>
            <a:spLocks noGrp="1"/>
          </p:cNvSpPr>
          <p:nvPr>
            <p:ph type="pic" sz="quarter" idx="18"/>
          </p:nvPr>
        </p:nvSpPr>
        <p:spPr>
          <a:xfrm>
            <a:off x="4305134" y="1747838"/>
            <a:ext cx="3587612" cy="3810000"/>
          </a:xfrm>
        </p:spPr>
        <p:txBody>
          <a:bodyPr rtlCol="0">
            <a:noAutofit/>
          </a:bodyPr>
          <a:lstStyle/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64" name="Picture Placeholder 61"/>
          <p:cNvSpPr>
            <a:spLocks noGrp="1"/>
          </p:cNvSpPr>
          <p:nvPr>
            <p:ph type="pic" sz="quarter" idx="19"/>
          </p:nvPr>
        </p:nvSpPr>
        <p:spPr>
          <a:xfrm>
            <a:off x="8045661" y="1747838"/>
            <a:ext cx="3575850" cy="3810000"/>
          </a:xfrm>
        </p:spPr>
        <p:txBody>
          <a:bodyPr rtlCol="0">
            <a:noAutofit/>
          </a:bodyPr>
          <a:lstStyle/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49" y="1081137"/>
            <a:ext cx="11049862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</p:spPr>
        <p:txBody>
          <a:bodyPr/>
          <a:lstStyle>
            <a:lvl1pPr>
              <a:lnSpc>
                <a:spcPct val="95000"/>
              </a:lnSpc>
              <a:defRPr spc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8"/>
          </p:nvPr>
        </p:nvSpPr>
        <p:spPr>
          <a:xfrm>
            <a:off x="8043720" y="5775947"/>
            <a:ext cx="3582333" cy="246221"/>
          </a:xfrm>
        </p:spPr>
        <p:txBody>
          <a:bodyPr lIns="9144" rIns="9144">
            <a:spAutoFit/>
          </a:bodyPr>
          <a:lstStyle>
            <a:lvl1pPr marL="0" indent="0">
              <a:buClr>
                <a:schemeClr val="bg2"/>
              </a:buClr>
              <a:buSzPct val="80000"/>
              <a:buFont typeface="Wingdings" panose="05000000000000000000" pitchFamily="2" charset="2"/>
              <a:buNone/>
              <a:defRPr lang="en-US" sz="1600" kern="1200" spc="-30" baseline="0" dirty="0">
                <a:solidFill>
                  <a:schemeClr val="accent2">
                    <a:lumMod val="75000"/>
                  </a:schemeClr>
                </a:solidFill>
                <a:latin typeface="Salesforce Sans"/>
                <a:ea typeface="+mn-ea"/>
                <a:cs typeface="+mn-cs"/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32"/>
          </p:nvPr>
        </p:nvSpPr>
        <p:spPr>
          <a:xfrm>
            <a:off x="571649" y="5775947"/>
            <a:ext cx="3582333" cy="246221"/>
          </a:xfrm>
        </p:spPr>
        <p:txBody>
          <a:bodyPr lIns="9144" rIns="9144">
            <a:spAutoFit/>
          </a:bodyPr>
          <a:lstStyle>
            <a:lvl1pPr marL="0" indent="0">
              <a:buNone/>
              <a:defRPr sz="1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33"/>
          </p:nvPr>
        </p:nvSpPr>
        <p:spPr>
          <a:xfrm>
            <a:off x="4304833" y="5775947"/>
            <a:ext cx="3582333" cy="246221"/>
          </a:xfrm>
        </p:spPr>
        <p:txBody>
          <a:bodyPr lIns="9144" rIns="9144">
            <a:spAutoFit/>
          </a:bodyPr>
          <a:lstStyle>
            <a:lvl1pPr marL="0" indent="0">
              <a:buNone/>
              <a:defRPr sz="1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570061" y="5702300"/>
            <a:ext cx="3612821" cy="0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294133" y="5702300"/>
            <a:ext cx="3612821" cy="0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009119" y="5702300"/>
            <a:ext cx="3612821" cy="0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377085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column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/>
        </p:nvCxnSpPr>
        <p:spPr>
          <a:xfrm>
            <a:off x="570062" y="5692775"/>
            <a:ext cx="2588299" cy="0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407663" y="5692775"/>
            <a:ext cx="2588299" cy="0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165869" y="5692775"/>
            <a:ext cx="2588299" cy="0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947894" y="5692775"/>
            <a:ext cx="2588299" cy="0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Picture Placeholder 61"/>
          <p:cNvSpPr>
            <a:spLocks noGrp="1"/>
          </p:cNvSpPr>
          <p:nvPr>
            <p:ph type="pic" sz="quarter" idx="17"/>
          </p:nvPr>
        </p:nvSpPr>
        <p:spPr>
          <a:xfrm>
            <a:off x="570062" y="1747838"/>
            <a:ext cx="2604718" cy="3810000"/>
          </a:xfrm>
        </p:spPr>
        <p:txBody>
          <a:bodyPr rtlCol="0">
            <a:noAutofit/>
          </a:bodyPr>
          <a:lstStyle/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63" name="Picture Placeholder 61"/>
          <p:cNvSpPr>
            <a:spLocks noGrp="1"/>
          </p:cNvSpPr>
          <p:nvPr>
            <p:ph type="pic" sz="quarter" idx="18"/>
          </p:nvPr>
        </p:nvSpPr>
        <p:spPr>
          <a:xfrm>
            <a:off x="3407093" y="1747838"/>
            <a:ext cx="2613287" cy="3810000"/>
          </a:xfrm>
        </p:spPr>
        <p:txBody>
          <a:bodyPr rtlCol="0">
            <a:noAutofit/>
          </a:bodyPr>
          <a:lstStyle/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64" name="Picture Placeholder 61"/>
          <p:cNvSpPr>
            <a:spLocks noGrp="1"/>
          </p:cNvSpPr>
          <p:nvPr>
            <p:ph type="pic" sz="quarter" idx="19"/>
          </p:nvPr>
        </p:nvSpPr>
        <p:spPr>
          <a:xfrm>
            <a:off x="6165781" y="1747838"/>
            <a:ext cx="2604718" cy="3810000"/>
          </a:xfrm>
        </p:spPr>
        <p:txBody>
          <a:bodyPr rtlCol="0">
            <a:noAutofit/>
          </a:bodyPr>
          <a:lstStyle/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49" y="1081137"/>
            <a:ext cx="11049862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</p:spPr>
        <p:txBody>
          <a:bodyPr/>
          <a:lstStyle>
            <a:lvl1pPr>
              <a:lnSpc>
                <a:spcPct val="95000"/>
              </a:lnSpc>
              <a:defRPr spc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8"/>
          </p:nvPr>
        </p:nvSpPr>
        <p:spPr>
          <a:xfrm>
            <a:off x="6165781" y="5775946"/>
            <a:ext cx="2582179" cy="246221"/>
          </a:xfrm>
        </p:spPr>
        <p:txBody>
          <a:bodyPr lIns="9144" rIns="9144">
            <a:spAutoFit/>
          </a:bodyPr>
          <a:lstStyle>
            <a:lvl1pPr marL="0" indent="0">
              <a:buClr>
                <a:schemeClr val="bg2"/>
              </a:buClr>
              <a:buSzPct val="80000"/>
              <a:buFont typeface="Wingdings" panose="05000000000000000000" pitchFamily="2" charset="2"/>
              <a:buNone/>
              <a:defRPr lang="en-US" sz="1600" kern="1200" spc="-30" baseline="0" dirty="0">
                <a:solidFill>
                  <a:schemeClr val="accent2">
                    <a:lumMod val="75000"/>
                  </a:schemeClr>
                </a:solidFill>
                <a:latin typeface="Salesforce Sans"/>
                <a:ea typeface="+mn-ea"/>
                <a:cs typeface="+mn-cs"/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32"/>
          </p:nvPr>
        </p:nvSpPr>
        <p:spPr>
          <a:xfrm>
            <a:off x="570062" y="5775947"/>
            <a:ext cx="2582179" cy="246221"/>
          </a:xfrm>
        </p:spPr>
        <p:txBody>
          <a:bodyPr lIns="9144" rIns="9144">
            <a:spAutoFit/>
          </a:bodyPr>
          <a:lstStyle>
            <a:lvl1pPr marL="0" indent="0">
              <a:buNone/>
              <a:defRPr sz="1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33"/>
          </p:nvPr>
        </p:nvSpPr>
        <p:spPr>
          <a:xfrm>
            <a:off x="3407094" y="5775947"/>
            <a:ext cx="2582179" cy="246221"/>
          </a:xfrm>
        </p:spPr>
        <p:txBody>
          <a:bodyPr lIns="9144" rIns="9144">
            <a:spAutoFit/>
          </a:bodyPr>
          <a:lstStyle>
            <a:lvl1pPr marL="0" indent="0">
              <a:buNone/>
              <a:defRPr sz="1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34"/>
          </p:nvPr>
        </p:nvSpPr>
        <p:spPr>
          <a:xfrm>
            <a:off x="8947552" y="1747838"/>
            <a:ext cx="2606511" cy="3813048"/>
          </a:xfrm>
        </p:spPr>
        <p:txBody>
          <a:bodyPr rtlCol="0">
            <a:noAutofit/>
          </a:bodyPr>
          <a:lstStyle/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5"/>
          </p:nvPr>
        </p:nvSpPr>
        <p:spPr>
          <a:xfrm>
            <a:off x="8947552" y="5775947"/>
            <a:ext cx="2588426" cy="427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9" name="Footer Placeholder 3"/>
          <p:cNvSpPr>
            <a:spLocks noGrp="1"/>
          </p:cNvSpPr>
          <p:nvPr>
            <p:ph type="ftr" sz="quarter" idx="36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447257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plit_4-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1"/>
          <p:cNvSpPr/>
          <p:nvPr/>
        </p:nvSpPr>
        <p:spPr>
          <a:xfrm>
            <a:off x="0" y="3810000"/>
            <a:ext cx="12192127" cy="3048000"/>
          </a:xfrm>
          <a:custGeom>
            <a:avLst/>
            <a:gdLst/>
            <a:ahLst/>
            <a:cxnLst/>
            <a:rect l="l" t="t" r="r" b="b"/>
            <a:pathLst>
              <a:path w="8653190" h="3784541">
                <a:moveTo>
                  <a:pt x="0" y="0"/>
                </a:moveTo>
                <a:lnTo>
                  <a:pt x="8653189" y="0"/>
                </a:lnTo>
                <a:lnTo>
                  <a:pt x="8653189" y="0"/>
                </a:lnTo>
                <a:lnTo>
                  <a:pt x="8653190" y="0"/>
                </a:lnTo>
                <a:lnTo>
                  <a:pt x="8653189" y="5"/>
                </a:lnTo>
                <a:lnTo>
                  <a:pt x="8653189" y="3784541"/>
                </a:lnTo>
                <a:lnTo>
                  <a:pt x="7872319" y="3784541"/>
                </a:lnTo>
                <a:lnTo>
                  <a:pt x="3461283" y="3784541"/>
                </a:lnTo>
                <a:lnTo>
                  <a:pt x="2665951" y="3784541"/>
                </a:lnTo>
                <a:lnTo>
                  <a:pt x="1149097" y="3784541"/>
                </a:lnTo>
                <a:lnTo>
                  <a:pt x="0" y="37845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Salesforce Sans"/>
            </a:endParaRPr>
          </a:p>
        </p:txBody>
      </p:sp>
      <p:sp>
        <p:nvSpPr>
          <p:cNvPr id="51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571649" y="1098342"/>
            <a:ext cx="2515255" cy="656217"/>
          </a:xfrm>
        </p:spPr>
        <p:txBody>
          <a:bodyPr lIns="0" tIns="0" rIns="0" bIns="0" anchor="b">
            <a:noAutofit/>
          </a:bodyPr>
          <a:lstStyle>
            <a:lvl1pPr marL="0" indent="0" algn="ctr">
              <a:buClr>
                <a:schemeClr val="bg1"/>
              </a:buClr>
              <a:buNone/>
              <a:defRPr lang="en-US" sz="1800" b="1" kern="1200" spc="0" dirty="0">
                <a:solidFill>
                  <a:schemeClr val="bg1"/>
                </a:solidFill>
                <a:latin typeface="Salesforce Sans"/>
                <a:ea typeface="+mn-ea"/>
                <a:cs typeface="+mn-cs"/>
              </a:defRPr>
            </a:lvl1pPr>
            <a:lvl2pPr>
              <a:buClr>
                <a:schemeClr val="bg1"/>
              </a:buClr>
              <a:defRPr sz="2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18"/>
          </p:nvPr>
        </p:nvSpPr>
        <p:spPr>
          <a:xfrm>
            <a:off x="3393479" y="3969097"/>
            <a:ext cx="2519398" cy="2221992"/>
          </a:xfrm>
        </p:spPr>
        <p:txBody>
          <a:bodyPr vert="horz" lIns="9144" tIns="0" rIns="0" bIns="0" rtlCol="0">
            <a:noAutofit/>
          </a:bodyPr>
          <a:lstStyle>
            <a:lvl1pPr>
              <a:defRPr lang="en-US" sz="1800" spc="0" dirty="0" smtClean="0"/>
            </a:lvl1pPr>
            <a:lvl2pPr>
              <a:defRPr lang="en-US" sz="1600" spc="0" dirty="0" smtClean="0"/>
            </a:lvl2pPr>
            <a:lvl3pPr>
              <a:defRPr lang="en-US" sz="1400" spc="0" dirty="0" smtClean="0"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</p:txBody>
      </p:sp>
      <p:sp>
        <p:nvSpPr>
          <p:cNvPr id="57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6215129" y="3968750"/>
            <a:ext cx="2516498" cy="2221992"/>
          </a:xfrm>
        </p:spPr>
        <p:txBody>
          <a:bodyPr vert="horz" lIns="9144" tIns="0" rIns="0" bIns="0" rtlCol="0">
            <a:noAutofit/>
          </a:bodyPr>
          <a:lstStyle>
            <a:lvl1pPr>
              <a:defRPr lang="en-US" sz="1800" spc="0" dirty="0" smtClean="0"/>
            </a:lvl1pPr>
            <a:lvl2pPr>
              <a:defRPr lang="en-US" sz="1600" spc="0" dirty="0" smtClean="0"/>
            </a:lvl2pPr>
            <a:lvl3pPr>
              <a:defRPr lang="en-US" sz="1400" spc="0" dirty="0" smtClean="0"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</p:txBody>
      </p:sp>
      <p:sp>
        <p:nvSpPr>
          <p:cNvPr id="58" name="Text Placeholder 17"/>
          <p:cNvSpPr>
            <a:spLocks noGrp="1"/>
          </p:cNvSpPr>
          <p:nvPr>
            <p:ph type="body" sz="quarter" idx="20"/>
          </p:nvPr>
        </p:nvSpPr>
        <p:spPr>
          <a:xfrm>
            <a:off x="9033878" y="3974592"/>
            <a:ext cx="2512351" cy="2221992"/>
          </a:xfrm>
        </p:spPr>
        <p:txBody>
          <a:bodyPr vert="horz" lIns="9144" tIns="0" rIns="0" bIns="0" rtlCol="0">
            <a:noAutofit/>
          </a:bodyPr>
          <a:lstStyle>
            <a:lvl1pPr>
              <a:defRPr lang="en-US" sz="1800" spc="0" dirty="0" smtClean="0"/>
            </a:lvl1pPr>
            <a:lvl2pPr>
              <a:defRPr lang="en-US" sz="1600" spc="0" dirty="0" smtClean="0"/>
            </a:lvl2pPr>
            <a:lvl3pPr>
              <a:defRPr lang="en-US" sz="1400" spc="0" dirty="0" smtClean="0"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</p:txBody>
      </p:sp>
      <p:sp>
        <p:nvSpPr>
          <p:cNvPr id="59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3392392" y="1098342"/>
            <a:ext cx="2515255" cy="656217"/>
          </a:xfrm>
        </p:spPr>
        <p:txBody>
          <a:bodyPr lIns="0" tIns="0" rIns="0" bIns="0" anchor="b">
            <a:noAutofit/>
          </a:bodyPr>
          <a:lstStyle>
            <a:lvl1pPr marL="0" indent="0" algn="ctr">
              <a:buClr>
                <a:schemeClr val="bg1"/>
              </a:buClr>
              <a:buNone/>
              <a:defRPr lang="en-US" sz="1800" b="1" kern="1200" spc="0" dirty="0">
                <a:solidFill>
                  <a:schemeClr val="bg1"/>
                </a:solidFill>
                <a:latin typeface="Salesforce Sans"/>
                <a:ea typeface="+mn-ea"/>
                <a:cs typeface="+mn-cs"/>
              </a:defRPr>
            </a:lvl1pPr>
            <a:lvl2pPr>
              <a:buClr>
                <a:schemeClr val="bg1"/>
              </a:buClr>
              <a:defRPr sz="2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2"/>
          </p:nvPr>
        </p:nvSpPr>
        <p:spPr>
          <a:xfrm>
            <a:off x="6213136" y="1098342"/>
            <a:ext cx="2515255" cy="656217"/>
          </a:xfrm>
        </p:spPr>
        <p:txBody>
          <a:bodyPr lIns="0" tIns="0" rIns="0" bIns="0" anchor="b">
            <a:noAutofit/>
          </a:bodyPr>
          <a:lstStyle>
            <a:lvl1pPr marL="0" indent="0" algn="ctr">
              <a:buClr>
                <a:schemeClr val="bg1"/>
              </a:buClr>
              <a:buNone/>
              <a:defRPr lang="en-US" sz="1800" b="1" kern="1200" spc="0" dirty="0">
                <a:solidFill>
                  <a:schemeClr val="bg1"/>
                </a:solidFill>
                <a:latin typeface="Salesforce Sans"/>
                <a:ea typeface="+mn-ea"/>
                <a:cs typeface="+mn-cs"/>
              </a:defRPr>
            </a:lvl1pPr>
            <a:lvl2pPr>
              <a:buClr>
                <a:schemeClr val="bg1"/>
              </a:buClr>
              <a:defRPr sz="2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9033879" y="1098342"/>
            <a:ext cx="2515255" cy="656217"/>
          </a:xfrm>
        </p:spPr>
        <p:txBody>
          <a:bodyPr lIns="0" tIns="0" rIns="0" bIns="0" anchor="b">
            <a:noAutofit/>
          </a:bodyPr>
          <a:lstStyle>
            <a:lvl1pPr marL="0" indent="0" algn="ctr">
              <a:buClr>
                <a:schemeClr val="bg1"/>
              </a:buClr>
              <a:buNone/>
              <a:defRPr lang="en-US" sz="1800" b="1" kern="1200" spc="0" dirty="0">
                <a:solidFill>
                  <a:schemeClr val="bg1"/>
                </a:solidFill>
                <a:latin typeface="Salesforce Sans"/>
                <a:ea typeface="+mn-ea"/>
                <a:cs typeface="+mn-cs"/>
              </a:defRPr>
            </a:lvl1pPr>
            <a:lvl2pPr>
              <a:buClr>
                <a:schemeClr val="bg1"/>
              </a:buClr>
              <a:defRPr sz="2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62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571649" y="1962364"/>
            <a:ext cx="2515255" cy="1695238"/>
          </a:xfrm>
        </p:spPr>
        <p:txBody>
          <a:bodyPr anchor="ctr"/>
          <a:lstStyle>
            <a:lvl1pPr marL="0" indent="0" algn="ctr">
              <a:buNone/>
              <a:defRPr sz="1800" spc="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63" name="Picture Placeholder 4"/>
          <p:cNvSpPr>
            <a:spLocks noGrp="1"/>
          </p:cNvSpPr>
          <p:nvPr>
            <p:ph type="pic" sz="quarter" idx="25"/>
          </p:nvPr>
        </p:nvSpPr>
        <p:spPr>
          <a:xfrm>
            <a:off x="3392392" y="1962364"/>
            <a:ext cx="2515255" cy="1695238"/>
          </a:xfrm>
        </p:spPr>
        <p:txBody>
          <a:bodyPr anchor="ctr"/>
          <a:lstStyle>
            <a:lvl1pPr marL="0" indent="0" algn="ctr">
              <a:buNone/>
              <a:defRPr sz="1800" spc="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64" name="Picture Placeholder 4"/>
          <p:cNvSpPr>
            <a:spLocks noGrp="1"/>
          </p:cNvSpPr>
          <p:nvPr>
            <p:ph type="pic" sz="quarter" idx="26"/>
          </p:nvPr>
        </p:nvSpPr>
        <p:spPr>
          <a:xfrm>
            <a:off x="6213136" y="1962364"/>
            <a:ext cx="2515255" cy="1695238"/>
          </a:xfrm>
        </p:spPr>
        <p:txBody>
          <a:bodyPr anchor="ctr"/>
          <a:lstStyle>
            <a:lvl1pPr marL="0" indent="0" algn="ctr">
              <a:buNone/>
              <a:defRPr sz="1800" spc="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65" name="Picture Placeholder 4"/>
          <p:cNvSpPr>
            <a:spLocks noGrp="1"/>
          </p:cNvSpPr>
          <p:nvPr>
            <p:ph type="pic" sz="quarter" idx="27"/>
          </p:nvPr>
        </p:nvSpPr>
        <p:spPr>
          <a:xfrm>
            <a:off x="9033879" y="1962364"/>
            <a:ext cx="2515255" cy="1695238"/>
          </a:xfrm>
        </p:spPr>
        <p:txBody>
          <a:bodyPr anchor="ctr"/>
          <a:lstStyle>
            <a:lvl1pPr marL="0" indent="0" algn="ctr">
              <a:buNone/>
              <a:defRPr sz="1800" spc="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571648" y="3968750"/>
            <a:ext cx="2519579" cy="2221992"/>
          </a:xfrm>
        </p:spPr>
        <p:txBody>
          <a:bodyPr lIns="9144"/>
          <a:lstStyle>
            <a:lvl1pPr>
              <a:defRPr sz="1800" spc="0"/>
            </a:lvl1pPr>
            <a:lvl2pPr>
              <a:defRPr sz="1600" spc="0"/>
            </a:lvl2pPr>
            <a:lvl3pPr marL="228600" indent="-6350">
              <a:buNone/>
              <a:defRPr sz="1400" spc="0" baseline="0">
                <a:solidFill>
                  <a:schemeClr val="accent2"/>
                </a:solidFill>
              </a:defRPr>
            </a:lvl3pPr>
            <a:lvl4pPr marL="228600" indent="-1588">
              <a:buNone/>
              <a:defRPr lang="en-US" sz="1800" kern="1200" spc="-5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209494" y="381000"/>
            <a:ext cx="2924519" cy="35560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 err="1">
              <a:latin typeface="Salesforce Sans"/>
              <a:cs typeface="VAG Rounded Std Ligh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1650" y="63500"/>
            <a:ext cx="11048702" cy="990600"/>
          </a:xfrm>
        </p:spPr>
        <p:txBody>
          <a:bodyPr/>
          <a:lstStyle>
            <a:lvl1pPr>
              <a:defRPr spc="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Click to edit Master 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7" name="Picture 36" descr="Salesforce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42183" y="6264065"/>
            <a:ext cx="614247" cy="429862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536378" y="1862667"/>
            <a:ext cx="2498390" cy="0"/>
          </a:xfrm>
          <a:prstGeom prst="line">
            <a:avLst/>
          </a:prstGeom>
          <a:ln w="9525" cmpd="sng">
            <a:solidFill>
              <a:schemeClr val="accent2">
                <a:lumMod val="20000"/>
                <a:lumOff val="8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373532" y="1862667"/>
            <a:ext cx="2498390" cy="0"/>
          </a:xfrm>
          <a:prstGeom prst="line">
            <a:avLst/>
          </a:prstGeom>
          <a:ln w="9525" cmpd="sng">
            <a:solidFill>
              <a:schemeClr val="accent2">
                <a:lumMod val="20000"/>
                <a:lumOff val="8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210687" y="1862667"/>
            <a:ext cx="2498390" cy="0"/>
          </a:xfrm>
          <a:prstGeom prst="line">
            <a:avLst/>
          </a:prstGeom>
          <a:ln w="9525" cmpd="sng">
            <a:solidFill>
              <a:schemeClr val="accent2">
                <a:lumMod val="20000"/>
                <a:lumOff val="8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019610" y="1862667"/>
            <a:ext cx="2498390" cy="0"/>
          </a:xfrm>
          <a:prstGeom prst="line">
            <a:avLst/>
          </a:prstGeom>
          <a:ln w="9525" cmpd="sng">
            <a:solidFill>
              <a:schemeClr val="accent2">
                <a:lumMod val="20000"/>
                <a:lumOff val="8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01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ird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8185164" y="1764285"/>
            <a:ext cx="3427273" cy="422376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0800000" flipV="1">
            <a:off x="7888755" y="1755069"/>
            <a:ext cx="49226" cy="6064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Salesforce Sans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7880990" y="1755068"/>
            <a:ext cx="18261" cy="4270024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  <a:prstGeom prst="rect">
            <a:avLst/>
          </a:prstGeom>
          <a:effectLst/>
        </p:spPr>
        <p:txBody>
          <a:bodyPr rtlCol="0">
            <a:noAutofit/>
          </a:bodyPr>
          <a:lstStyle>
            <a:lvl1pPr>
              <a:lnSpc>
                <a:spcPct val="95000"/>
              </a:lnSpc>
              <a:defRPr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71648" y="1763714"/>
            <a:ext cx="6864021" cy="422420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 sz="1000" spc="0" dirty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220032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ird spli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382641" y="1764284"/>
            <a:ext cx="7219713" cy="422376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0800000" flipH="1" flipV="1">
            <a:off x="4055532" y="1755072"/>
            <a:ext cx="47637" cy="6064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Salesforce Sans"/>
            </a:endParaRPr>
          </a:p>
        </p:txBody>
      </p:sp>
      <p:cxnSp>
        <p:nvCxnSpPr>
          <p:cNvPr id="10" name="Straight Connector 9"/>
          <p:cNvCxnSpPr>
            <a:stCxn id="6" idx="0"/>
          </p:cNvCxnSpPr>
          <p:nvPr/>
        </p:nvCxnSpPr>
        <p:spPr>
          <a:xfrm>
            <a:off x="4079350" y="1755072"/>
            <a:ext cx="23818" cy="4270021"/>
          </a:xfrm>
          <a:prstGeom prst="line">
            <a:avLst/>
          </a:prstGeom>
          <a:ln w="127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  <a:prstGeom prst="rect">
            <a:avLst/>
          </a:prstGeom>
          <a:effectLst/>
        </p:spPr>
        <p:txBody>
          <a:bodyPr rtlCol="0">
            <a:noAutofit/>
          </a:bodyPr>
          <a:lstStyle>
            <a:lvl1pPr>
              <a:lnSpc>
                <a:spcPct val="95000"/>
              </a:lnSpc>
              <a:defRPr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71650" y="1763714"/>
            <a:ext cx="3273219" cy="422420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 sz="1000" spc="0" dirty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259891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g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6444"/>
          <a:stretch/>
        </p:blipFill>
        <p:spPr>
          <a:xfrm>
            <a:off x="-198491" y="4322208"/>
            <a:ext cx="12390492" cy="2535058"/>
          </a:xfrm>
          <a:prstGeom prst="rect">
            <a:avLst/>
          </a:prstGeom>
        </p:spPr>
      </p:pic>
      <p:pic>
        <p:nvPicPr>
          <p:cNvPr id="9" name="Picture 9" descr="Salesforce 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13768" y="6091238"/>
            <a:ext cx="617699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  <a:prstGeom prst="rect">
            <a:avLst/>
          </a:prstGeom>
          <a:effectLst/>
        </p:spPr>
        <p:txBody>
          <a:bodyPr rtlCol="0">
            <a:noAutofit/>
          </a:bodyPr>
          <a:lstStyle>
            <a:lvl1pPr>
              <a:lnSpc>
                <a:spcPct val="95000"/>
              </a:lnSpc>
              <a:defRPr>
                <a:solidFill>
                  <a:schemeClr val="accent1"/>
                </a:solidFill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571649" y="1764284"/>
            <a:ext cx="5304901" cy="422376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15577" y="1764284"/>
            <a:ext cx="5304901" cy="422376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49" y="1081137"/>
            <a:ext cx="11487856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 sz="1000" spc="0" dirty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81562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ontent Placeholder 7"/>
          <p:cNvSpPr>
            <a:spLocks noGrp="1"/>
          </p:cNvSpPr>
          <p:nvPr>
            <p:ph sz="quarter" idx="10" hasCustomPrompt="1"/>
          </p:nvPr>
        </p:nvSpPr>
        <p:spPr>
          <a:xfrm>
            <a:off x="562570" y="4481184"/>
            <a:ext cx="8554964" cy="6113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  <a:defRPr sz="1800" baseline="0">
                <a:solidFill>
                  <a:schemeClr val="accent2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</a:lstStyle>
          <a:p>
            <a:pPr lvl="0"/>
            <a:r>
              <a:rPr lang="en-US" dirty="0"/>
              <a:t>Name and Title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6" hasCustomPrompt="1"/>
          </p:nvPr>
        </p:nvSpPr>
        <p:spPr bwMode="invGray">
          <a:xfrm>
            <a:off x="562570" y="5351041"/>
            <a:ext cx="8554964" cy="970824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FontTx/>
              <a:buNone/>
              <a:defRPr lang="en-US" sz="1400" kern="1200" spc="0" baseline="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spcBef>
                <a:spcPts val="300"/>
              </a:spcBef>
              <a:spcAft>
                <a:spcPts val="0"/>
              </a:spcAft>
              <a:buSzPct val="110000"/>
              <a:buFont typeface="Arial"/>
              <a:buNone/>
              <a:defRPr lang="en-US" sz="1400" kern="1200" spc="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0" marR="0" indent="0" algn="l" defTabSz="914400" rtl="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Arial" panose="020B0604020202020204" pitchFamily="34" charset="0"/>
              <a:buNone/>
              <a:tabLst/>
              <a:defRPr lang="en-US" sz="1400" kern="1200" spc="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91440" indent="0">
              <a:spcAft>
                <a:spcPts val="100"/>
              </a:spcAft>
              <a:defRPr lang="en-US" sz="900" kern="1200" spc="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91440" indent="0">
              <a:spcAft>
                <a:spcPts val="100"/>
              </a:spcAft>
              <a:defRPr lang="en-US" sz="900" kern="1200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Twitter and Email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2571" y="823982"/>
            <a:ext cx="11068350" cy="1874128"/>
          </a:xfrm>
        </p:spPr>
        <p:txBody>
          <a:bodyPr>
            <a:noAutofit/>
          </a:bodyPr>
          <a:lstStyle>
            <a:lvl1pPr algn="l">
              <a:lnSpc>
                <a:spcPct val="90000"/>
              </a:lnSpc>
              <a:defRPr sz="5400" spc="0">
                <a:solidFill>
                  <a:schemeClr val="accent1"/>
                </a:solidFill>
                <a:latin typeface="Salesforce Sans Light" panose="020B0305020202020203" pitchFamily="34" charset="0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2571" y="2823977"/>
            <a:ext cx="11068350" cy="529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>
              <a:spcBef>
                <a:spcPts val="0"/>
              </a:spcBef>
              <a:spcAft>
                <a:spcPts val="0"/>
              </a:spcAft>
              <a:buNone/>
              <a:defRPr lang="en-US" sz="2400" kern="1200" spc="0" baseline="0" dirty="0">
                <a:solidFill>
                  <a:schemeClr val="accent2"/>
                </a:solidFill>
                <a:latin typeface="Salesforce Sans" panose="020B0505020202020203" pitchFamily="34" charset="0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" y="0"/>
            <a:ext cx="12191999" cy="48126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latin typeface="Salesforce Sans"/>
              <a:cs typeface="Salesforce Sans"/>
            </a:endParaRPr>
          </a:p>
        </p:txBody>
      </p:sp>
      <p:pic>
        <p:nvPicPr>
          <p:cNvPr id="13" name="Picture 12" descr="Salesforce_Logo_RGB_8_13_14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45690" y="5771270"/>
            <a:ext cx="1075017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55051447"/>
      </p:ext>
    </p:extLst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ge_Content_Pan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811" r="13811"/>
          <a:stretch>
            <a:fillRect/>
          </a:stretch>
        </p:blipFill>
        <p:spPr bwMode="auto">
          <a:xfrm>
            <a:off x="1" y="4362451"/>
            <a:ext cx="12192000" cy="2036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hape 1130"/>
          <p:cNvSpPr>
            <a:spLocks noChangeArrowheads="1"/>
          </p:cNvSpPr>
          <p:nvPr/>
        </p:nvSpPr>
        <p:spPr bwMode="auto">
          <a:xfrm>
            <a:off x="1" y="5605464"/>
            <a:ext cx="12192000" cy="1252537"/>
          </a:xfrm>
          <a:prstGeom prst="rect">
            <a:avLst/>
          </a:prstGeom>
          <a:solidFill>
            <a:srgbClr val="032750"/>
          </a:solidFill>
          <a:ln>
            <a:noFill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r>
              <a:rPr lang="en-US" sz="1300">
                <a:solidFill>
                  <a:srgbClr val="FFFFFF"/>
                </a:solidFill>
                <a:cs typeface="Salesforce Sans" charset="0"/>
              </a:rPr>
              <a:t> </a:t>
            </a:r>
          </a:p>
        </p:txBody>
      </p:sp>
      <p:sp>
        <p:nvSpPr>
          <p:cNvPr id="9" name="Shape 1131"/>
          <p:cNvSpPr>
            <a:spLocks noChangeArrowheads="1"/>
          </p:cNvSpPr>
          <p:nvPr/>
        </p:nvSpPr>
        <p:spPr bwMode="auto">
          <a:xfrm>
            <a:off x="1" y="5591175"/>
            <a:ext cx="12192000" cy="190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22801" tIns="22801" rIns="22801" bIns="22801"/>
          <a:lstStyle/>
          <a:p>
            <a:pPr defTabSz="290513"/>
            <a:endParaRPr lang="en-US" sz="3200">
              <a:ea typeface="Gotham" charset="0"/>
            </a:endParaRPr>
          </a:p>
        </p:txBody>
      </p:sp>
      <p:pic>
        <p:nvPicPr>
          <p:cNvPr id="10" name="Picture 11" descr="Salesforce 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13768" y="6091238"/>
            <a:ext cx="617699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571649" y="1764284"/>
            <a:ext cx="5304901" cy="359693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15577" y="1764284"/>
            <a:ext cx="5304901" cy="359693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49" y="1081137"/>
            <a:ext cx="11049862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9" name="Title 2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</p:spPr>
        <p:txBody>
          <a:bodyPr/>
          <a:lstStyle>
            <a:lvl1pPr>
              <a:lnSpc>
                <a:spcPct val="95000"/>
              </a:lnSpc>
              <a:defRPr spc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 sz="1000" spc="0" dirty="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008489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71649" y="66049"/>
            <a:ext cx="6722888" cy="990119"/>
          </a:xfrm>
          <a:prstGeom prst="rect">
            <a:avLst/>
          </a:prstGeom>
          <a:effectLst/>
        </p:spPr>
        <p:txBody>
          <a:bodyPr rtlCol="0" anchor="b">
            <a:noAutofit/>
          </a:bodyPr>
          <a:lstStyle>
            <a:lvl1pPr>
              <a:lnSpc>
                <a:spcPct val="95000"/>
              </a:lnSpc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0"/>
          </p:nvPr>
        </p:nvSpPr>
        <p:spPr>
          <a:xfrm>
            <a:off x="571649" y="1079526"/>
            <a:ext cx="6720050" cy="369332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7847548" y="54264"/>
            <a:ext cx="4344452" cy="68164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1649" y="1765477"/>
            <a:ext cx="6715643" cy="2589384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1400"/>
              </a:spcBef>
              <a:defRPr lang="en-US" spc="0" dirty="0" smtClean="0"/>
            </a:lvl1pPr>
            <a:lvl2pPr>
              <a:lnSpc>
                <a:spcPct val="100000"/>
              </a:lnSpc>
              <a:defRPr lang="en-US" spc="0" dirty="0" smtClean="0"/>
            </a:lvl2pPr>
            <a:lvl3pPr>
              <a:defRPr lang="en-US" spc="0" dirty="0" smtClean="0"/>
            </a:lvl3pPr>
            <a:lvl4pPr>
              <a:defRPr lang="en-US" spc="0" dirty="0" smtClean="0"/>
            </a:lvl4pPr>
            <a:lvl5pPr>
              <a:defRPr lang="en-US" spc="0" dirty="0"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48850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Line_Photo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71649" y="588757"/>
            <a:ext cx="6728519" cy="990119"/>
          </a:xfrm>
          <a:prstGeom prst="rect">
            <a:avLst/>
          </a:prstGeom>
          <a:effectLst/>
        </p:spPr>
        <p:txBody>
          <a:bodyPr rtlCol="0" anchor="t">
            <a:noAutofit/>
          </a:bodyPr>
          <a:lstStyle>
            <a:lvl1pPr>
              <a:lnSpc>
                <a:spcPct val="95000"/>
              </a:lnSpc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0"/>
          </p:nvPr>
        </p:nvSpPr>
        <p:spPr>
          <a:xfrm>
            <a:off x="571649" y="1552503"/>
            <a:ext cx="6720050" cy="369332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7847548" y="54264"/>
            <a:ext cx="4344452" cy="68164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1649" y="2227037"/>
            <a:ext cx="6715643" cy="2589384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1400"/>
              </a:spcBef>
              <a:defRPr lang="en-US" spc="0" dirty="0" smtClean="0"/>
            </a:lvl1pPr>
            <a:lvl2pPr>
              <a:lnSpc>
                <a:spcPct val="100000"/>
              </a:lnSpc>
              <a:defRPr lang="en-US" spc="0" dirty="0" smtClean="0"/>
            </a:lvl2pPr>
            <a:lvl3pPr>
              <a:defRPr lang="en-US" spc="0" dirty="0" smtClean="0"/>
            </a:lvl3pPr>
            <a:lvl4pPr>
              <a:defRPr lang="en-US" spc="0" dirty="0" smtClean="0"/>
            </a:lvl4pPr>
            <a:lvl5pPr>
              <a:defRPr lang="en-US" spc="0" dirty="0"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98139"/>
      </p:ext>
    </p:extLst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850645" y="8468"/>
            <a:ext cx="4341356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latin typeface="Salesforce Sans"/>
              <a:cs typeface="Salesforce Sans"/>
            </a:endParaRP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71649" y="66049"/>
            <a:ext cx="6722888" cy="990119"/>
          </a:xfrm>
          <a:prstGeom prst="rect">
            <a:avLst/>
          </a:prstGeom>
          <a:effectLst/>
        </p:spPr>
        <p:txBody>
          <a:bodyPr rtlCol="0" anchor="b">
            <a:noAutofit/>
          </a:bodyPr>
          <a:lstStyle>
            <a:lvl1pPr>
              <a:lnSpc>
                <a:spcPct val="95000"/>
              </a:lnSpc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0"/>
          </p:nvPr>
        </p:nvSpPr>
        <p:spPr>
          <a:xfrm>
            <a:off x="571649" y="1079526"/>
            <a:ext cx="6720050" cy="369332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1649" y="1765477"/>
            <a:ext cx="6715643" cy="2589384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1400"/>
              </a:spcBef>
              <a:defRPr lang="en-US" spc="0" dirty="0" smtClean="0"/>
            </a:lvl1pPr>
            <a:lvl2pPr>
              <a:lnSpc>
                <a:spcPct val="100000"/>
              </a:lnSpc>
              <a:defRPr lang="en-US" spc="0" dirty="0" smtClean="0"/>
            </a:lvl2pPr>
            <a:lvl3pPr>
              <a:defRPr lang="en-US" spc="0" dirty="0" smtClean="0"/>
            </a:lvl3pPr>
            <a:lvl4pPr>
              <a:defRPr lang="en-US" spc="0" dirty="0" smtClean="0"/>
            </a:lvl4pPr>
            <a:lvl5pPr>
              <a:defRPr lang="en-US" spc="0" dirty="0"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77604"/>
      </p:ext>
    </p:extLst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gue_slide">
    <p:bg>
      <p:bgPr>
        <a:solidFill>
          <a:srgbClr val="178B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139885" y="1899840"/>
            <a:ext cx="10415954" cy="1994104"/>
          </a:xfrm>
        </p:spPr>
        <p:txBody>
          <a:bodyPr>
            <a:noAutofit/>
          </a:bodyPr>
          <a:lstStyle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6600" b="0" kern="1200" spc="0" baseline="0" dirty="0">
                <a:solidFill>
                  <a:schemeClr val="bg1"/>
                </a:solidFill>
                <a:latin typeface="Salesforce Sans Light" panose="020B0305020202020203" pitchFamily="34" charset="0"/>
                <a:ea typeface="+mj-ea"/>
                <a:cs typeface="+mj-cs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1"/>
          </p:nvPr>
        </p:nvSpPr>
        <p:spPr>
          <a:xfrm>
            <a:off x="1139885" y="4052679"/>
            <a:ext cx="10422781" cy="71590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5" name="Freeform 8"/>
          <p:cNvSpPr>
            <a:spLocks/>
          </p:cNvSpPr>
          <p:nvPr/>
        </p:nvSpPr>
        <p:spPr bwMode="auto">
          <a:xfrm rot="5400000">
            <a:off x="-3027257" y="3027258"/>
            <a:ext cx="6858000" cy="803484"/>
          </a:xfrm>
          <a:custGeom>
            <a:avLst/>
            <a:gdLst>
              <a:gd name="T0" fmla="*/ 0 w 6858000"/>
              <a:gd name="T1" fmla="*/ 802516 h 802516"/>
              <a:gd name="T2" fmla="*/ 0 w 6858000"/>
              <a:gd name="T3" fmla="*/ 236134 h 802516"/>
              <a:gd name="T4" fmla="*/ 3256361 w 6858000"/>
              <a:gd name="T5" fmla="*/ 236134 h 802516"/>
              <a:gd name="T6" fmla="*/ 3429000 w 6858000"/>
              <a:gd name="T7" fmla="*/ 0 h 802516"/>
              <a:gd name="T8" fmla="*/ 3601639 w 6858000"/>
              <a:gd name="T9" fmla="*/ 236134 h 802516"/>
              <a:gd name="T10" fmla="*/ 6858000 w 6858000"/>
              <a:gd name="T11" fmla="*/ 236134 h 802516"/>
              <a:gd name="T12" fmla="*/ 6858000 w 6858000"/>
              <a:gd name="T13" fmla="*/ 802516 h 80251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858000" h="802516">
                <a:moveTo>
                  <a:pt x="0" y="802516"/>
                </a:moveTo>
                <a:lnTo>
                  <a:pt x="0" y="236134"/>
                </a:lnTo>
                <a:lnTo>
                  <a:pt x="3256361" y="236134"/>
                </a:lnTo>
                <a:lnTo>
                  <a:pt x="3429000" y="0"/>
                </a:lnTo>
                <a:lnTo>
                  <a:pt x="3601639" y="236134"/>
                </a:lnTo>
                <a:lnTo>
                  <a:pt x="6858000" y="236134"/>
                </a:lnTo>
                <a:lnTo>
                  <a:pt x="6858000" y="802516"/>
                </a:lnTo>
                <a:lnTo>
                  <a:pt x="0" y="802516"/>
                </a:ln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lvl="0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564198625"/>
      </p:ext>
    </p:extLst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gue_slid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8"/>
          <p:cNvSpPr>
            <a:spLocks/>
          </p:cNvSpPr>
          <p:nvPr/>
        </p:nvSpPr>
        <p:spPr bwMode="auto">
          <a:xfrm rot="5400000">
            <a:off x="-3027257" y="3027258"/>
            <a:ext cx="6858000" cy="803484"/>
          </a:xfrm>
          <a:custGeom>
            <a:avLst/>
            <a:gdLst>
              <a:gd name="T0" fmla="*/ 0 w 6858000"/>
              <a:gd name="T1" fmla="*/ 802516 h 802516"/>
              <a:gd name="T2" fmla="*/ 0 w 6858000"/>
              <a:gd name="T3" fmla="*/ 236134 h 802516"/>
              <a:gd name="T4" fmla="*/ 3254656 w 6858000"/>
              <a:gd name="T5" fmla="*/ 236134 h 802516"/>
              <a:gd name="T6" fmla="*/ 3427295 w 6858000"/>
              <a:gd name="T7" fmla="*/ 0 h 802516"/>
              <a:gd name="T8" fmla="*/ 3599934 w 6858000"/>
              <a:gd name="T9" fmla="*/ 236134 h 802516"/>
              <a:gd name="T10" fmla="*/ 6858000 w 6858000"/>
              <a:gd name="T11" fmla="*/ 236134 h 802516"/>
              <a:gd name="T12" fmla="*/ 6858000 w 6858000"/>
              <a:gd name="T13" fmla="*/ 802516 h 80251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858000" h="802516">
                <a:moveTo>
                  <a:pt x="0" y="802516"/>
                </a:moveTo>
                <a:lnTo>
                  <a:pt x="0" y="236134"/>
                </a:lnTo>
                <a:lnTo>
                  <a:pt x="3254656" y="236134"/>
                </a:lnTo>
                <a:lnTo>
                  <a:pt x="3427295" y="0"/>
                </a:lnTo>
                <a:lnTo>
                  <a:pt x="3599934" y="236134"/>
                </a:lnTo>
                <a:lnTo>
                  <a:pt x="6858000" y="236134"/>
                </a:lnTo>
                <a:lnTo>
                  <a:pt x="6858000" y="802516"/>
                </a:lnTo>
                <a:lnTo>
                  <a:pt x="0" y="802516"/>
                </a:lnTo>
                <a:close/>
              </a:path>
            </a:pathLst>
          </a:custGeom>
          <a:solidFill>
            <a:schemeClr val="bg2">
              <a:alpha val="70195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en-US" sz="1800"/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139885" y="1899840"/>
            <a:ext cx="10415954" cy="1994104"/>
          </a:xfrm>
        </p:spPr>
        <p:txBody>
          <a:bodyPr>
            <a:noAutofit/>
          </a:bodyPr>
          <a:lstStyle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6600" b="0" kern="1200" spc="0" baseline="0" dirty="0">
                <a:solidFill>
                  <a:schemeClr val="accent1"/>
                </a:solidFill>
                <a:latin typeface="Salesforce Sans Light" panose="020B0305020202020203" pitchFamily="34" charset="0"/>
                <a:ea typeface="+mj-ea"/>
                <a:cs typeface="+mj-cs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1"/>
          </p:nvPr>
        </p:nvSpPr>
        <p:spPr>
          <a:xfrm>
            <a:off x="1139885" y="4052679"/>
            <a:ext cx="10422781" cy="71590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pic>
        <p:nvPicPr>
          <p:cNvPr id="5" name="Picture 4" descr="Salesforce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14452" y="6090771"/>
            <a:ext cx="616623" cy="43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633316"/>
      </p:ext>
    </p:extLst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asic_dark">
    <p:bg>
      <p:bgPr>
        <a:solidFill>
          <a:srgbClr val="0327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Salesforce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13768" y="6091238"/>
            <a:ext cx="617699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1" y="0"/>
            <a:ext cx="12191999" cy="48126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Salesforce Sans"/>
              <a:cs typeface="Salesforce San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rgbClr val="FFFFFF"/>
                </a:solidFill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571650" y="1764792"/>
            <a:ext cx="11048702" cy="4223258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buClr>
                <a:schemeClr val="accent2">
                  <a:lumMod val="20000"/>
                  <a:lumOff val="80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lnSpc>
                <a:spcPct val="100000"/>
              </a:lnSpc>
              <a:buClr>
                <a:schemeClr val="accent2">
                  <a:lumMod val="20000"/>
                  <a:lumOff val="80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buClr>
                <a:schemeClr val="accent2">
                  <a:lumMod val="20000"/>
                  <a:lumOff val="80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2"/>
          </p:nvPr>
        </p:nvSpPr>
        <p:spPr>
          <a:xfrm>
            <a:off x="571649" y="1078992"/>
            <a:ext cx="11048829" cy="32918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1000" spc="0" dirty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86601"/>
      </p:ext>
    </p:extLst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gue_slide_Dark">
    <p:bg>
      <p:bgPr>
        <a:solidFill>
          <a:srgbClr val="0327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 rot="5400000">
            <a:off x="-3027257" y="3027258"/>
            <a:ext cx="6858000" cy="803484"/>
          </a:xfrm>
          <a:custGeom>
            <a:avLst/>
            <a:gdLst>
              <a:gd name="connsiteX0" fmla="*/ 0 w 6858000"/>
              <a:gd name="connsiteY0" fmla="*/ 802516 h 802516"/>
              <a:gd name="connsiteX1" fmla="*/ 0 w 6858000"/>
              <a:gd name="connsiteY1" fmla="*/ 236134 h 802516"/>
              <a:gd name="connsiteX2" fmla="*/ 3256361 w 6858000"/>
              <a:gd name="connsiteY2" fmla="*/ 236134 h 802516"/>
              <a:gd name="connsiteX3" fmla="*/ 3429000 w 6858000"/>
              <a:gd name="connsiteY3" fmla="*/ 0 h 802516"/>
              <a:gd name="connsiteX4" fmla="*/ 3601639 w 6858000"/>
              <a:gd name="connsiteY4" fmla="*/ 236134 h 802516"/>
              <a:gd name="connsiteX5" fmla="*/ 6858000 w 6858000"/>
              <a:gd name="connsiteY5" fmla="*/ 236134 h 802516"/>
              <a:gd name="connsiteX6" fmla="*/ 6858000 w 6858000"/>
              <a:gd name="connsiteY6" fmla="*/ 802516 h 80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802516">
                <a:moveTo>
                  <a:pt x="0" y="802516"/>
                </a:moveTo>
                <a:lnTo>
                  <a:pt x="0" y="236134"/>
                </a:lnTo>
                <a:lnTo>
                  <a:pt x="3256361" y="236134"/>
                </a:lnTo>
                <a:lnTo>
                  <a:pt x="3429000" y="0"/>
                </a:lnTo>
                <a:lnTo>
                  <a:pt x="3601639" y="236134"/>
                </a:lnTo>
                <a:lnTo>
                  <a:pt x="6858000" y="236134"/>
                </a:lnTo>
                <a:lnTo>
                  <a:pt x="6858000" y="802516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1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700" dirty="0">
              <a:latin typeface="+mn-lt"/>
              <a:ea typeface="+mn-ea"/>
              <a:cs typeface="+mn-cs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139885" y="1899840"/>
            <a:ext cx="10415954" cy="1994104"/>
          </a:xfrm>
        </p:spPr>
        <p:txBody>
          <a:bodyPr>
            <a:noAutofit/>
          </a:bodyPr>
          <a:lstStyle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6600" b="0" kern="1200" spc="0" baseline="0" dirty="0">
                <a:solidFill>
                  <a:schemeClr val="accent1"/>
                </a:solidFill>
                <a:latin typeface="Salesforce Sans Light" panose="020B0305020202020203" pitchFamily="34" charset="0"/>
                <a:ea typeface="+mj-ea"/>
                <a:cs typeface="+mj-cs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1"/>
          </p:nvPr>
        </p:nvSpPr>
        <p:spPr>
          <a:xfrm>
            <a:off x="1139885" y="4052679"/>
            <a:ext cx="10422781" cy="71590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8730068"/>
      </p:ext>
    </p:extLst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peaker_slide_A">
    <p:bg>
      <p:bgPr>
        <a:solidFill>
          <a:srgbClr val="0327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osceles Triangle 4"/>
          <p:cNvSpPr/>
          <p:nvPr/>
        </p:nvSpPr>
        <p:spPr>
          <a:xfrm rot="16200000">
            <a:off x="5934259" y="168466"/>
            <a:ext cx="4858602" cy="6521071"/>
          </a:xfrm>
          <a:custGeom>
            <a:avLst/>
            <a:gdLst/>
            <a:ahLst/>
            <a:cxnLst/>
            <a:rect l="l" t="t" r="r" b="b"/>
            <a:pathLst>
              <a:path w="4858602" h="6519373">
                <a:moveTo>
                  <a:pt x="4858602" y="307361"/>
                </a:moveTo>
                <a:lnTo>
                  <a:pt x="4858602" y="6446591"/>
                </a:lnTo>
                <a:cubicBezTo>
                  <a:pt x="4858602" y="6486787"/>
                  <a:pt x="4826016" y="6519373"/>
                  <a:pt x="4785820" y="6519373"/>
                </a:cubicBezTo>
                <a:lnTo>
                  <a:pt x="72782" y="6519373"/>
                </a:lnTo>
                <a:cubicBezTo>
                  <a:pt x="32586" y="6519373"/>
                  <a:pt x="0" y="6486787"/>
                  <a:pt x="0" y="6446591"/>
                </a:cubicBezTo>
                <a:lnTo>
                  <a:pt x="0" y="307361"/>
                </a:lnTo>
                <a:cubicBezTo>
                  <a:pt x="0" y="267165"/>
                  <a:pt x="32586" y="234579"/>
                  <a:pt x="72782" y="234579"/>
                </a:cubicBezTo>
                <a:lnTo>
                  <a:pt x="2258762" y="234579"/>
                </a:lnTo>
                <a:lnTo>
                  <a:pt x="2430889" y="0"/>
                </a:lnTo>
                <a:lnTo>
                  <a:pt x="2603015" y="234579"/>
                </a:lnTo>
                <a:lnTo>
                  <a:pt x="4785820" y="234579"/>
                </a:lnTo>
                <a:cubicBezTo>
                  <a:pt x="4826016" y="234579"/>
                  <a:pt x="4858602" y="267165"/>
                  <a:pt x="4858602" y="307361"/>
                </a:cubicBezTo>
                <a:close/>
              </a:path>
            </a:pathLst>
          </a:custGeom>
          <a:solidFill>
            <a:srgbClr val="148DD9"/>
          </a:solidFill>
          <a:ln w="12700">
            <a:miter lim="400000"/>
          </a:ln>
        </p:spPr>
        <p:txBody>
          <a:bodyPr lIns="0" tIns="0" rIns="0" bIns="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700" dirty="0">
              <a:solidFill>
                <a:srgbClr val="00A1E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5911019" y="1596788"/>
            <a:ext cx="5139721" cy="1994104"/>
          </a:xfrm>
        </p:spPr>
        <p:txBody>
          <a:bodyPr>
            <a:noAutofit/>
          </a:bodyPr>
          <a:lstStyle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b="0" kern="1200" spc="0" baseline="0" dirty="0">
                <a:solidFill>
                  <a:schemeClr val="bg1"/>
                </a:solidFill>
                <a:latin typeface="Salesforce Sans Light" panose="020B0305020202020203" pitchFamily="34" charset="0"/>
                <a:ea typeface="+mj-ea"/>
                <a:cs typeface="+mj-cs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/>
          </p:nvPr>
        </p:nvSpPr>
        <p:spPr>
          <a:xfrm>
            <a:off x="5910756" y="3678611"/>
            <a:ext cx="5146811" cy="71590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2"/>
                </a:solidFill>
                <a:latin typeface="Salesforce Sans Light"/>
                <a:cs typeface="Salesforce Sans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7391439"/>
      </p:ext>
    </p:extLst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peaker_slide_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5337665" y="999699"/>
            <a:ext cx="6286431" cy="4858602"/>
          </a:xfrm>
          <a:prstGeom prst="roundRect">
            <a:avLst>
              <a:gd name="adj" fmla="val 1498"/>
            </a:avLst>
          </a:prstGeom>
          <a:solidFill>
            <a:schemeClr val="bg2">
              <a:alpha val="50000"/>
            </a:schemeClr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/>
            <a:endParaRPr lang="en-US" sz="700" dirty="0"/>
          </a:p>
        </p:txBody>
      </p:sp>
      <p:sp>
        <p:nvSpPr>
          <p:cNvPr id="4" name="Rounded Rectangle 8"/>
          <p:cNvSpPr>
            <a:spLocks noChangeArrowheads="1"/>
          </p:cNvSpPr>
          <p:nvPr/>
        </p:nvSpPr>
        <p:spPr bwMode="auto">
          <a:xfrm>
            <a:off x="5336978" y="1000125"/>
            <a:ext cx="6286549" cy="4857750"/>
          </a:xfrm>
          <a:prstGeom prst="roundRect">
            <a:avLst>
              <a:gd name="adj" fmla="val 1500"/>
            </a:avLst>
          </a:prstGeom>
          <a:solidFill>
            <a:schemeClr val="bg2">
              <a:alpha val="50195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en-US" sz="700"/>
          </a:p>
        </p:txBody>
      </p:sp>
      <p:sp>
        <p:nvSpPr>
          <p:cNvPr id="5" name="Isosceles Triangle 9"/>
          <p:cNvSpPr>
            <a:spLocks noChangeArrowheads="1"/>
          </p:cNvSpPr>
          <p:nvPr/>
        </p:nvSpPr>
        <p:spPr bwMode="auto">
          <a:xfrm rot="16200000">
            <a:off x="5035321" y="3305144"/>
            <a:ext cx="358775" cy="244539"/>
          </a:xfrm>
          <a:prstGeom prst="triangle">
            <a:avLst>
              <a:gd name="adj" fmla="val 50000"/>
            </a:avLst>
          </a:prstGeom>
          <a:solidFill>
            <a:schemeClr val="bg2">
              <a:alpha val="50195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en-US" sz="700"/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5911019" y="1596788"/>
            <a:ext cx="5139721" cy="1994104"/>
          </a:xfrm>
        </p:spPr>
        <p:txBody>
          <a:bodyPr>
            <a:noAutofit/>
          </a:bodyPr>
          <a:lstStyle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b="0" kern="1200" spc="0" baseline="0" dirty="0">
                <a:solidFill>
                  <a:schemeClr val="accent1"/>
                </a:solidFill>
                <a:latin typeface="Salesforce Sans Light" panose="020B0305020202020203" pitchFamily="34" charset="0"/>
                <a:ea typeface="+mj-ea"/>
                <a:cs typeface="+mj-cs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1"/>
          </p:nvPr>
        </p:nvSpPr>
        <p:spPr>
          <a:xfrm>
            <a:off x="5910756" y="3689194"/>
            <a:ext cx="5146811" cy="71590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8" name="Isosceles Triangle 7"/>
          <p:cNvSpPr/>
          <p:nvPr/>
        </p:nvSpPr>
        <p:spPr>
          <a:xfrm rot="16200000">
            <a:off x="5036002" y="3304758"/>
            <a:ext cx="358256" cy="245074"/>
          </a:xfrm>
          <a:prstGeom prst="triangle">
            <a:avLst/>
          </a:prstGeom>
          <a:solidFill>
            <a:schemeClr val="bg2">
              <a:alpha val="50000"/>
            </a:schemeClr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/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737952445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B">
    <p:bg>
      <p:bgPr>
        <a:solidFill>
          <a:srgbClr val="178B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8"/>
          <p:cNvGrpSpPr>
            <a:grpSpLocks/>
          </p:cNvGrpSpPr>
          <p:nvPr/>
        </p:nvGrpSpPr>
        <p:grpSpPr bwMode="auto">
          <a:xfrm>
            <a:off x="0" y="0"/>
            <a:ext cx="12182473" cy="6858000"/>
            <a:chOff x="0" y="0"/>
            <a:chExt cx="12179300" cy="6858000"/>
          </a:xfrm>
        </p:grpSpPr>
        <p:sp>
          <p:nvSpPr>
            <p:cNvPr id="7" name="Shape 174"/>
            <p:cNvSpPr>
              <a:spLocks/>
            </p:cNvSpPr>
            <p:nvPr/>
          </p:nvSpPr>
          <p:spPr bwMode="auto">
            <a:xfrm>
              <a:off x="10029428" y="4409281"/>
              <a:ext cx="2149872" cy="2448719"/>
            </a:xfrm>
            <a:custGeom>
              <a:avLst/>
              <a:gdLst>
                <a:gd name="T0" fmla="*/ 1074936 w 21600"/>
                <a:gd name="T1" fmla="*/ 1224360 h 21600"/>
                <a:gd name="T2" fmla="*/ 1074936 w 21600"/>
                <a:gd name="T3" fmla="*/ 1224360 h 21600"/>
                <a:gd name="T4" fmla="*/ 1074936 w 21600"/>
                <a:gd name="T5" fmla="*/ 1224360 h 21600"/>
                <a:gd name="T6" fmla="*/ 1074936 w 21600"/>
                <a:gd name="T7" fmla="*/ 1224360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11432" y="0"/>
                  </a:moveTo>
                  <a:cubicBezTo>
                    <a:pt x="6741" y="0"/>
                    <a:pt x="2943" y="3336"/>
                    <a:pt x="2943" y="7446"/>
                  </a:cubicBezTo>
                  <a:cubicBezTo>
                    <a:pt x="2943" y="8496"/>
                    <a:pt x="3192" y="9500"/>
                    <a:pt x="3645" y="10404"/>
                  </a:cubicBezTo>
                  <a:cubicBezTo>
                    <a:pt x="1466" y="11528"/>
                    <a:pt x="0" y="13612"/>
                    <a:pt x="0" y="16009"/>
                  </a:cubicBezTo>
                  <a:cubicBezTo>
                    <a:pt x="0" y="18396"/>
                    <a:pt x="1459" y="20478"/>
                    <a:pt x="3629" y="21600"/>
                  </a:cubicBezTo>
                  <a:lnTo>
                    <a:pt x="21600" y="21600"/>
                  </a:lnTo>
                  <a:lnTo>
                    <a:pt x="21600" y="1120"/>
                  </a:lnTo>
                  <a:cubicBezTo>
                    <a:pt x="20293" y="1456"/>
                    <a:pt x="19121" y="2086"/>
                    <a:pt x="18191" y="2934"/>
                  </a:cubicBezTo>
                  <a:cubicBezTo>
                    <a:pt x="16639" y="1153"/>
                    <a:pt x="14191" y="0"/>
                    <a:pt x="11432" y="0"/>
                  </a:cubicBezTo>
                  <a:close/>
                </a:path>
              </a:pathLst>
            </a:custGeom>
            <a:solidFill>
              <a:srgbClr val="FFFFFF">
                <a:alpha val="18039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endParaRPr lang="en-US" sz="1800"/>
            </a:p>
          </p:txBody>
        </p:sp>
        <p:sp>
          <p:nvSpPr>
            <p:cNvPr id="8" name="Shape 175"/>
            <p:cNvSpPr>
              <a:spLocks/>
            </p:cNvSpPr>
            <p:nvPr/>
          </p:nvSpPr>
          <p:spPr bwMode="auto">
            <a:xfrm>
              <a:off x="6959996" y="4678759"/>
              <a:ext cx="5074842" cy="2179241"/>
            </a:xfrm>
            <a:custGeom>
              <a:avLst/>
              <a:gdLst>
                <a:gd name="T0" fmla="*/ 2537421 w 21600"/>
                <a:gd name="T1" fmla="*/ 1089621 h 21600"/>
                <a:gd name="T2" fmla="*/ 2537421 w 21600"/>
                <a:gd name="T3" fmla="*/ 1089621 h 21600"/>
                <a:gd name="T4" fmla="*/ 2537421 w 21600"/>
                <a:gd name="T5" fmla="*/ 1089621 h 21600"/>
                <a:gd name="T6" fmla="*/ 2537421 w 21600"/>
                <a:gd name="T7" fmla="*/ 1089621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5650" y="0"/>
                  </a:moveTo>
                  <a:cubicBezTo>
                    <a:pt x="3332" y="0"/>
                    <a:pt x="1454" y="4369"/>
                    <a:pt x="1454" y="9756"/>
                  </a:cubicBezTo>
                  <a:cubicBezTo>
                    <a:pt x="1454" y="11131"/>
                    <a:pt x="1577" y="12449"/>
                    <a:pt x="1801" y="13634"/>
                  </a:cubicBezTo>
                  <a:cubicBezTo>
                    <a:pt x="724" y="15107"/>
                    <a:pt x="0" y="17840"/>
                    <a:pt x="0" y="20982"/>
                  </a:cubicBezTo>
                  <a:cubicBezTo>
                    <a:pt x="0" y="21191"/>
                    <a:pt x="7" y="21395"/>
                    <a:pt x="14" y="21600"/>
                  </a:cubicBezTo>
                  <a:lnTo>
                    <a:pt x="20860" y="21600"/>
                  </a:lnTo>
                  <a:cubicBezTo>
                    <a:pt x="21326" y="19898"/>
                    <a:pt x="21600" y="17881"/>
                    <a:pt x="21600" y="15707"/>
                  </a:cubicBezTo>
                  <a:cubicBezTo>
                    <a:pt x="21600" y="9667"/>
                    <a:pt x="19516" y="4772"/>
                    <a:pt x="16945" y="4772"/>
                  </a:cubicBezTo>
                  <a:cubicBezTo>
                    <a:pt x="16274" y="4772"/>
                    <a:pt x="15636" y="5100"/>
                    <a:pt x="15061" y="5700"/>
                  </a:cubicBezTo>
                  <a:cubicBezTo>
                    <a:pt x="14396" y="2956"/>
                    <a:pt x="13155" y="1105"/>
                    <a:pt x="11728" y="1105"/>
                  </a:cubicBezTo>
                  <a:cubicBezTo>
                    <a:pt x="10658" y="1105"/>
                    <a:pt x="9689" y="2151"/>
                    <a:pt x="8990" y="3839"/>
                  </a:cubicBezTo>
                  <a:cubicBezTo>
                    <a:pt x="8223" y="1505"/>
                    <a:pt x="7014" y="0"/>
                    <a:pt x="5650" y="0"/>
                  </a:cubicBezTo>
                  <a:close/>
                </a:path>
              </a:pathLst>
            </a:custGeom>
            <a:solidFill>
              <a:srgbClr val="FFFFFF">
                <a:alpha val="18039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endParaRPr lang="en-US" sz="1800"/>
            </a:p>
          </p:txBody>
        </p:sp>
        <p:sp>
          <p:nvSpPr>
            <p:cNvPr id="9" name="Shape 180"/>
            <p:cNvSpPr>
              <a:spLocks/>
            </p:cNvSpPr>
            <p:nvPr/>
          </p:nvSpPr>
          <p:spPr bwMode="auto">
            <a:xfrm>
              <a:off x="0" y="0"/>
              <a:ext cx="2543175" cy="1470422"/>
            </a:xfrm>
            <a:custGeom>
              <a:avLst/>
              <a:gdLst>
                <a:gd name="T0" fmla="*/ 1271588 w 21600"/>
                <a:gd name="T1" fmla="*/ 735211 h 21600"/>
                <a:gd name="T2" fmla="*/ 1271588 w 21600"/>
                <a:gd name="T3" fmla="*/ 735211 h 21600"/>
                <a:gd name="T4" fmla="*/ 1271588 w 21600"/>
                <a:gd name="T5" fmla="*/ 735211 h 21600"/>
                <a:gd name="T6" fmla="*/ 1271588 w 21600"/>
                <a:gd name="T7" fmla="*/ 735211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437"/>
                  </a:lnTo>
                  <a:cubicBezTo>
                    <a:pt x="329" y="21536"/>
                    <a:pt x="666" y="21600"/>
                    <a:pt x="1011" y="21600"/>
                  </a:cubicBezTo>
                  <a:cubicBezTo>
                    <a:pt x="3444" y="21600"/>
                    <a:pt x="5524" y="19049"/>
                    <a:pt x="6418" y="15403"/>
                  </a:cubicBezTo>
                  <a:cubicBezTo>
                    <a:pt x="7097" y="15980"/>
                    <a:pt x="7865" y="16295"/>
                    <a:pt x="8673" y="16295"/>
                  </a:cubicBezTo>
                  <a:cubicBezTo>
                    <a:pt x="10606" y="16295"/>
                    <a:pt x="12285" y="14455"/>
                    <a:pt x="13170" y="11730"/>
                  </a:cubicBezTo>
                  <a:cubicBezTo>
                    <a:pt x="13623" y="11887"/>
                    <a:pt x="14086" y="11969"/>
                    <a:pt x="14562" y="11969"/>
                  </a:cubicBezTo>
                  <a:cubicBezTo>
                    <a:pt x="18392" y="11969"/>
                    <a:pt x="21501" y="6637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8039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endParaRPr lang="en-US" sz="1800"/>
            </a:p>
          </p:txBody>
        </p:sp>
      </p:grpSp>
      <p:pic>
        <p:nvPicPr>
          <p:cNvPr id="10" name="Picture 12" descr="Salesforce_Logo_RGB_8_13_14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10401" y="5764214"/>
            <a:ext cx="1075017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2571" y="1261423"/>
            <a:ext cx="11068350" cy="1874128"/>
          </a:xfrm>
        </p:spPr>
        <p:txBody>
          <a:bodyPr>
            <a:noAutofit/>
          </a:bodyPr>
          <a:lstStyle>
            <a:lvl1pPr algn="l">
              <a:lnSpc>
                <a:spcPct val="90000"/>
              </a:lnSpc>
              <a:defRPr sz="5400" spc="0">
                <a:solidFill>
                  <a:schemeClr val="bg1"/>
                </a:solidFill>
                <a:latin typeface="Salesforce Sans Light" panose="020B0305020202020203" pitchFamily="34" charset="0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2571" y="3204974"/>
            <a:ext cx="11068350" cy="529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>
              <a:spcBef>
                <a:spcPts val="0"/>
              </a:spcBef>
              <a:spcAft>
                <a:spcPts val="0"/>
              </a:spcAft>
              <a:buNone/>
              <a:defRPr lang="en-US" sz="2400" kern="1200" spc="0" baseline="0" dirty="0">
                <a:solidFill>
                  <a:schemeClr val="bg2"/>
                </a:solidFill>
                <a:latin typeface="Salesforce Sans" panose="020B0505020202020203" pitchFamily="34" charset="0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subtitle style</a:t>
            </a:r>
            <a:endParaRPr lang="en-US" dirty="0"/>
          </a:p>
        </p:txBody>
      </p:sp>
      <p:sp>
        <p:nvSpPr>
          <p:cNvPr id="55" name="Content Placeholder 7"/>
          <p:cNvSpPr>
            <a:spLocks noGrp="1"/>
          </p:cNvSpPr>
          <p:nvPr>
            <p:ph sz="quarter" idx="10" hasCustomPrompt="1"/>
          </p:nvPr>
        </p:nvSpPr>
        <p:spPr>
          <a:xfrm>
            <a:off x="562570" y="4852768"/>
            <a:ext cx="8554964" cy="6113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</a:lstStyle>
          <a:p>
            <a:pPr lvl="0"/>
            <a:r>
              <a:rPr lang="en-US" dirty="0"/>
              <a:t>Name and Title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6" hasCustomPrompt="1"/>
          </p:nvPr>
        </p:nvSpPr>
        <p:spPr bwMode="invGray">
          <a:xfrm>
            <a:off x="562570" y="5581520"/>
            <a:ext cx="8554964" cy="970824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FontTx/>
              <a:buNone/>
              <a:defRPr lang="en-US" sz="1400" kern="1200" spc="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spcBef>
                <a:spcPts val="300"/>
              </a:spcBef>
              <a:spcAft>
                <a:spcPts val="0"/>
              </a:spcAft>
              <a:buSzPct val="110000"/>
              <a:buFont typeface="Arial"/>
              <a:buNone/>
              <a:defRPr lang="en-US" sz="1400" kern="1200" spc="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0" marR="0" indent="0" algn="l" defTabSz="914400" rtl="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Arial" panose="020B0604020202020204" pitchFamily="34" charset="0"/>
              <a:buNone/>
              <a:tabLst/>
              <a:defRPr lang="en-US" sz="1400" kern="1200" spc="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91440" indent="0">
              <a:spcAft>
                <a:spcPts val="100"/>
              </a:spcAft>
              <a:defRPr lang="en-US" sz="900" kern="1200" spc="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91440" indent="0">
              <a:spcAft>
                <a:spcPts val="100"/>
              </a:spcAft>
              <a:defRPr lang="en-US" sz="900" kern="1200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Twitter and Email</a:t>
            </a:r>
          </a:p>
        </p:txBody>
      </p:sp>
    </p:spTree>
    <p:extLst>
      <p:ext uri="{BB962C8B-B14F-4D97-AF65-F5344CB8AC3E}">
        <p14:creationId xmlns:p14="http://schemas.microsoft.com/office/powerpoint/2010/main" val="1748518281"/>
      </p:ext>
    </p:extLst>
  </p:cSld>
  <p:clrMapOvr>
    <a:masterClrMapping/>
  </p:clrMapOvr>
  <p:transition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Salesforce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13768" y="6091238"/>
            <a:ext cx="617699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1" y="0"/>
            <a:ext cx="12191999" cy="48126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Salesforce Sans"/>
              <a:cs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3991439252"/>
      </p:ext>
    </p:extLst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B">
    <p:bg>
      <p:bgPr>
        <a:solidFill>
          <a:srgbClr val="0327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Salesforce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13768" y="6091238"/>
            <a:ext cx="617699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1" y="0"/>
            <a:ext cx="12191999" cy="48126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Salesforce Sans"/>
              <a:cs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3867091181"/>
      </p:ext>
    </p:extLst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_Her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350506" y="-1"/>
            <a:ext cx="6841494" cy="3819525"/>
          </a:xfrm>
          <a:prstGeom prst="rect">
            <a:avLst/>
          </a:prstGeom>
          <a:solidFill>
            <a:srgbClr val="032750"/>
          </a:solidFill>
        </p:spPr>
        <p:txBody>
          <a:bodyPr rIns="365760" rtlCol="0" anchor="ctr">
            <a:noAutofit/>
          </a:bodyPr>
          <a:lstStyle>
            <a:lvl1pPr algn="r"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Paste Picture in Box and Send Image to Back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-1" y="-1"/>
            <a:ext cx="7644902" cy="3819525"/>
          </a:xfrm>
          <a:prstGeom prst="rect">
            <a:avLst/>
          </a:prstGeom>
          <a:gradFill>
            <a:gsLst>
              <a:gs pos="0">
                <a:srgbClr val="032750">
                  <a:alpha val="0"/>
                </a:srgbClr>
              </a:gs>
              <a:gs pos="27000">
                <a:srgbClr val="032750"/>
              </a:gs>
              <a:gs pos="100000">
                <a:srgbClr val="032750"/>
              </a:gs>
            </a:gsLst>
            <a:lin ang="10800000" scaled="1"/>
          </a:gradFill>
        </p:spPr>
        <p:txBody>
          <a:bodyPr lIns="457200" tIns="365760" rIns="1828800" bIns="914400"/>
          <a:lstStyle>
            <a:lvl1pPr marL="111125" indent="-11112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  <a:latin typeface="Salesforce Sans Light" panose="020B0305020202020203" pitchFamily="34" charset="0"/>
              </a:defRPr>
            </a:lvl1pPr>
            <a:lvl2pPr marL="111125" indent="0">
              <a:spcBef>
                <a:spcPts val="0"/>
              </a:spcBef>
              <a:spcAft>
                <a:spcPts val="0"/>
              </a:spcAft>
              <a:buNone/>
              <a:tabLst/>
              <a:defRPr lang="en-US" sz="1600" kern="1200" spc="0" baseline="0" dirty="0" smtClean="0">
                <a:solidFill>
                  <a:schemeClr val="bg2"/>
                </a:solidFill>
                <a:latin typeface="Salesforce Sans"/>
                <a:ea typeface="+mn-ea"/>
                <a:cs typeface="+mn-cs"/>
              </a:defRPr>
            </a:lvl2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</p:txBody>
      </p:sp>
      <p:sp>
        <p:nvSpPr>
          <p:cNvPr id="42" name="Title 3"/>
          <p:cNvSpPr>
            <a:spLocks noGrp="1"/>
          </p:cNvSpPr>
          <p:nvPr>
            <p:ph type="title"/>
          </p:nvPr>
        </p:nvSpPr>
        <p:spPr>
          <a:xfrm>
            <a:off x="576222" y="3922776"/>
            <a:ext cx="11048829" cy="987552"/>
          </a:xfrm>
        </p:spPr>
        <p:txBody>
          <a:bodyPr/>
          <a:lstStyle>
            <a:lvl1pPr>
              <a:defRPr sz="2800" spc="0">
                <a:latin typeface="+mn-lt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573238" y="2816352"/>
            <a:ext cx="1794141" cy="1216152"/>
          </a:xfrm>
          <a:prstGeom prst="rect">
            <a:avLst/>
          </a:prstGeom>
          <a:solidFill>
            <a:schemeClr val="bg1"/>
          </a:solidFill>
          <a:effectLst>
            <a:outerShdw blurRad="508000" dist="165100" dir="2700000" algn="ctr" rotWithShape="0">
              <a:srgbClr val="000000">
                <a:alpha val="12000"/>
              </a:srgbClr>
            </a:outerShdw>
          </a:effectLst>
        </p:spPr>
        <p:txBody>
          <a:bodyPr rtlCol="0" anchor="ctr">
            <a:noAutofit/>
          </a:bodyPr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576222" y="5047488"/>
            <a:ext cx="11048829" cy="1216152"/>
          </a:xfrm>
        </p:spPr>
        <p:txBody>
          <a:bodyPr/>
          <a:lstStyle>
            <a:lvl1pPr>
              <a:defRPr lang="en-US" spc="-10" smtClean="0"/>
            </a:lvl1pPr>
            <a:lvl2pPr>
              <a:defRPr lang="en-US" spc="-10" smtClean="0"/>
            </a:lvl2pPr>
            <a:lvl3pPr>
              <a:defRPr lang="en-US" spc="-10" smtClean="0"/>
            </a:lvl3pPr>
            <a:lvl4pPr>
              <a:defRPr lang="en-US" spc="-10" smtClean="0"/>
            </a:lvl4pPr>
            <a:lvl5pPr>
              <a:defRPr lang="en-US" spc="-10"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95300486"/>
      </p:ext>
    </p:extLst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_Hero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-7683" y="0"/>
            <a:ext cx="12207368" cy="3810000"/>
          </a:xfrm>
          <a:solidFill>
            <a:schemeClr val="bg1">
              <a:lumMod val="7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42" name="Title 3"/>
          <p:cNvSpPr>
            <a:spLocks noGrp="1"/>
          </p:cNvSpPr>
          <p:nvPr>
            <p:ph type="title"/>
          </p:nvPr>
        </p:nvSpPr>
        <p:spPr>
          <a:xfrm>
            <a:off x="576222" y="3922776"/>
            <a:ext cx="11048829" cy="987552"/>
          </a:xfrm>
        </p:spPr>
        <p:txBody>
          <a:bodyPr/>
          <a:lstStyle>
            <a:lvl1pPr>
              <a:defRPr sz="2800" spc="0">
                <a:latin typeface="+mn-lt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573238" y="2816352"/>
            <a:ext cx="1794141" cy="1216152"/>
          </a:xfrm>
          <a:prstGeom prst="rect">
            <a:avLst/>
          </a:prstGeom>
          <a:solidFill>
            <a:schemeClr val="bg1"/>
          </a:solidFill>
          <a:effectLst>
            <a:outerShdw blurRad="508000" dist="165100" dir="2700000" algn="ctr" rotWithShape="0">
              <a:srgbClr val="000000">
                <a:alpha val="12000"/>
              </a:srgbClr>
            </a:outerShdw>
          </a:effectLst>
        </p:spPr>
        <p:txBody>
          <a:bodyPr rtlCol="0" anchor="ctr">
            <a:noAutofit/>
          </a:bodyPr>
          <a:lstStyle>
            <a:lvl1pPr algn="ctr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576222" y="5047488"/>
            <a:ext cx="11048829" cy="1216152"/>
          </a:xfrm>
        </p:spPr>
        <p:txBody>
          <a:bodyPr/>
          <a:lstStyle>
            <a:lvl1pPr>
              <a:defRPr lang="en-US" spc="-10" smtClean="0"/>
            </a:lvl1pPr>
            <a:lvl2pPr>
              <a:defRPr lang="en-US" spc="-10" smtClean="0"/>
            </a:lvl2pPr>
            <a:lvl3pPr>
              <a:defRPr lang="en-US" spc="-10" smtClean="0"/>
            </a:lvl3pPr>
            <a:lvl4pPr>
              <a:defRPr lang="en-US" spc="-10" smtClean="0"/>
            </a:lvl4pPr>
            <a:lvl5pPr>
              <a:defRPr lang="en-US" spc="-10"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806724"/>
      </p:ext>
    </p:extLst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_slide">
    <p:bg>
      <p:bgPr>
        <a:solidFill>
          <a:srgbClr val="0327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18"/>
          <p:cNvSpPr/>
          <p:nvPr/>
        </p:nvSpPr>
        <p:spPr>
          <a:xfrm>
            <a:off x="2831251" y="2051050"/>
            <a:ext cx="6529500" cy="27559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defTabSz="584200">
              <a:defRPr sz="17000" spc="0">
                <a:latin typeface="+mn-lt"/>
                <a:ea typeface="+mn-ea"/>
                <a:cs typeface="+mn-cs"/>
                <a:sym typeface="Salesforce Sans Light"/>
              </a:defRPr>
            </a:lvl1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 sz="1800" spc="0">
                <a:solidFill>
                  <a:srgbClr val="000000"/>
                </a:solidFill>
              </a:defRPr>
            </a:pPr>
            <a:r>
              <a:rPr sz="8800" dirty="0">
                <a:solidFill>
                  <a:schemeClr val="bg1"/>
                </a:solidFill>
                <a:latin typeface="+mj-lt"/>
              </a:rPr>
              <a:t>thank </a:t>
            </a:r>
            <a:r>
              <a:rPr sz="8800" spc="300" dirty="0">
                <a:solidFill>
                  <a:schemeClr val="bg1"/>
                </a:solidFill>
                <a:latin typeface="+mj-lt"/>
              </a:rPr>
              <a:t>y   u</a:t>
            </a:r>
          </a:p>
        </p:txBody>
      </p:sp>
      <p:sp>
        <p:nvSpPr>
          <p:cNvPr id="6" name="Freeform 2"/>
          <p:cNvSpPr>
            <a:spLocks noChangeArrowheads="1"/>
          </p:cNvSpPr>
          <p:nvPr/>
        </p:nvSpPr>
        <p:spPr bwMode="auto">
          <a:xfrm>
            <a:off x="7218819" y="3302406"/>
            <a:ext cx="815044" cy="574198"/>
          </a:xfrm>
          <a:custGeom>
            <a:avLst/>
            <a:gdLst>
              <a:gd name="T0" fmla="*/ 208 w 3077"/>
              <a:gd name="T1" fmla="*/ 594 h 2146"/>
              <a:gd name="T2" fmla="*/ 257 w 3077"/>
              <a:gd name="T3" fmla="*/ 831 h 2146"/>
              <a:gd name="T4" fmla="*/ 0 w 3077"/>
              <a:gd name="T5" fmla="*/ 1278 h 2146"/>
              <a:gd name="T6" fmla="*/ 514 w 3077"/>
              <a:gd name="T7" fmla="*/ 1795 h 2146"/>
              <a:gd name="T8" fmla="*/ 619 w 3077"/>
              <a:gd name="T9" fmla="*/ 1784 h 2146"/>
              <a:gd name="T10" fmla="*/ 1138 w 3077"/>
              <a:gd name="T11" fmla="*/ 2145 h 2146"/>
              <a:gd name="T12" fmla="*/ 1647 w 3077"/>
              <a:gd name="T13" fmla="*/ 1809 h 2146"/>
              <a:gd name="T14" fmla="*/ 1859 w 3077"/>
              <a:gd name="T15" fmla="*/ 1858 h 2146"/>
              <a:gd name="T16" fmla="*/ 2283 w 3077"/>
              <a:gd name="T17" fmla="*/ 1610 h 2146"/>
              <a:gd name="T18" fmla="*/ 2413 w 3077"/>
              <a:gd name="T19" fmla="*/ 1623 h 2146"/>
              <a:gd name="T20" fmla="*/ 3076 w 3077"/>
              <a:gd name="T21" fmla="*/ 957 h 2146"/>
              <a:gd name="T22" fmla="*/ 2413 w 3077"/>
              <a:gd name="T23" fmla="*/ 290 h 2146"/>
              <a:gd name="T24" fmla="*/ 2145 w 3077"/>
              <a:gd name="T25" fmla="*/ 347 h 2146"/>
              <a:gd name="T26" fmla="*/ 1670 w 3077"/>
              <a:gd name="T27" fmla="*/ 67 h 2146"/>
              <a:gd name="T28" fmla="*/ 1280 w 3077"/>
              <a:gd name="T29" fmla="*/ 234 h 2146"/>
              <a:gd name="T30" fmla="*/ 805 w 3077"/>
              <a:gd name="T31" fmla="*/ 0 h 2146"/>
              <a:gd name="T32" fmla="*/ 208 w 3077"/>
              <a:gd name="T33" fmla="*/ 594 h 2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077" h="2146">
                <a:moveTo>
                  <a:pt x="208" y="594"/>
                </a:moveTo>
                <a:cubicBezTo>
                  <a:pt x="208" y="678"/>
                  <a:pt x="225" y="758"/>
                  <a:pt x="257" y="831"/>
                </a:cubicBezTo>
                <a:cubicBezTo>
                  <a:pt x="103" y="920"/>
                  <a:pt x="0" y="1087"/>
                  <a:pt x="0" y="1278"/>
                </a:cubicBezTo>
                <a:cubicBezTo>
                  <a:pt x="0" y="1564"/>
                  <a:pt x="230" y="1795"/>
                  <a:pt x="514" y="1795"/>
                </a:cubicBezTo>
                <a:cubicBezTo>
                  <a:pt x="550" y="1795"/>
                  <a:pt x="585" y="1791"/>
                  <a:pt x="619" y="1784"/>
                </a:cubicBezTo>
                <a:cubicBezTo>
                  <a:pt x="697" y="1995"/>
                  <a:pt x="900" y="2145"/>
                  <a:pt x="1138" y="2145"/>
                </a:cubicBezTo>
                <a:cubicBezTo>
                  <a:pt x="1367" y="2145"/>
                  <a:pt x="1563" y="2006"/>
                  <a:pt x="1647" y="1809"/>
                </a:cubicBezTo>
                <a:cubicBezTo>
                  <a:pt x="1711" y="1840"/>
                  <a:pt x="1783" y="1858"/>
                  <a:pt x="1859" y="1858"/>
                </a:cubicBezTo>
                <a:cubicBezTo>
                  <a:pt x="2041" y="1858"/>
                  <a:pt x="2199" y="1758"/>
                  <a:pt x="2283" y="1610"/>
                </a:cubicBezTo>
                <a:cubicBezTo>
                  <a:pt x="2325" y="1619"/>
                  <a:pt x="2368" y="1623"/>
                  <a:pt x="2413" y="1623"/>
                </a:cubicBezTo>
                <a:cubicBezTo>
                  <a:pt x="2779" y="1623"/>
                  <a:pt x="3076" y="1325"/>
                  <a:pt x="3076" y="957"/>
                </a:cubicBezTo>
                <a:cubicBezTo>
                  <a:pt x="3076" y="589"/>
                  <a:pt x="2779" y="290"/>
                  <a:pt x="2413" y="290"/>
                </a:cubicBezTo>
                <a:cubicBezTo>
                  <a:pt x="2318" y="290"/>
                  <a:pt x="2227" y="311"/>
                  <a:pt x="2145" y="347"/>
                </a:cubicBezTo>
                <a:cubicBezTo>
                  <a:pt x="2051" y="180"/>
                  <a:pt x="1873" y="67"/>
                  <a:pt x="1670" y="67"/>
                </a:cubicBezTo>
                <a:cubicBezTo>
                  <a:pt x="1518" y="67"/>
                  <a:pt x="1380" y="131"/>
                  <a:pt x="1280" y="234"/>
                </a:cubicBezTo>
                <a:cubicBezTo>
                  <a:pt x="1171" y="92"/>
                  <a:pt x="999" y="0"/>
                  <a:pt x="805" y="0"/>
                </a:cubicBezTo>
                <a:cubicBezTo>
                  <a:pt x="475" y="0"/>
                  <a:pt x="208" y="266"/>
                  <a:pt x="208" y="594"/>
                </a:cubicBezTo>
              </a:path>
            </a:pathLst>
          </a:custGeom>
          <a:solidFill>
            <a:srgbClr val="158BD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2191999" cy="48126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Salesforce Sans"/>
              <a:cs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500491790"/>
      </p:ext>
    </p:extLst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awing Gu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581176" y="0"/>
            <a:ext cx="0" cy="6858000"/>
          </a:xfrm>
          <a:prstGeom prst="line">
            <a:avLst/>
          </a:prstGeom>
          <a:ln w="19050" cmpd="sng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1621940" y="-1588"/>
            <a:ext cx="0" cy="6858001"/>
          </a:xfrm>
          <a:prstGeom prst="line">
            <a:avLst/>
          </a:prstGeom>
          <a:ln w="19050" cmpd="sng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16200000">
            <a:off x="6096001" y="-103717"/>
            <a:ext cx="0" cy="12192000"/>
          </a:xfrm>
          <a:prstGeom prst="line">
            <a:avLst/>
          </a:prstGeom>
          <a:ln w="635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16200000">
            <a:off x="6096001" y="-4338049"/>
            <a:ext cx="0" cy="12192000"/>
          </a:xfrm>
          <a:prstGeom prst="line">
            <a:avLst/>
          </a:prstGeom>
          <a:ln w="19050" cmpd="sng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117028" y="2289703"/>
            <a:ext cx="4435043" cy="3538537"/>
          </a:xfrm>
          <a:prstGeom prst="rect">
            <a:avLst/>
          </a:prstGeom>
        </p:spPr>
        <p:txBody>
          <a:bodyPr lIns="121893" tIns="60947" rIns="121893" bIns="60947">
            <a:spAutoFit/>
          </a:bodyPr>
          <a:lstStyle/>
          <a:p>
            <a:pPr defTabSz="542925">
              <a:spcBef>
                <a:spcPts val="800"/>
              </a:spcBef>
            </a:pPr>
            <a:r>
              <a:rPr lang="en-US" sz="1600" b="1">
                <a:solidFill>
                  <a:srgbClr val="00A1E0"/>
                </a:solidFill>
                <a:cs typeface="Salesforce Sans" charset="0"/>
              </a:rPr>
              <a:t>Realigning Guides</a:t>
            </a:r>
            <a:endParaRPr lang="en-US" sz="1600">
              <a:solidFill>
                <a:srgbClr val="00A1E0"/>
              </a:solidFill>
              <a:cs typeface="Salesforce Sans" charset="0"/>
            </a:endParaRPr>
          </a:p>
          <a:p>
            <a:pPr defTabSz="542925">
              <a:spcBef>
                <a:spcPts val="800"/>
              </a:spcBef>
            </a:pPr>
            <a:r>
              <a:rPr lang="en-US" sz="1200">
                <a:solidFill>
                  <a:schemeClr val="accent2"/>
                </a:solidFill>
                <a:cs typeface="Salesforce Sans" charset="0"/>
              </a:rPr>
              <a:t>Guides can can easily be bumped and moved accidentally.  </a:t>
            </a:r>
          </a:p>
          <a:p>
            <a:pPr defTabSz="542925">
              <a:spcBef>
                <a:spcPts val="800"/>
              </a:spcBef>
            </a:pPr>
            <a:r>
              <a:rPr lang="en-US" sz="1200">
                <a:solidFill>
                  <a:schemeClr val="accent2"/>
                </a:solidFill>
                <a:cs typeface="Salesforce Sans" charset="0"/>
              </a:rPr>
              <a:t>This slide layout show you how to reset your guides. </a:t>
            </a:r>
          </a:p>
          <a:p>
            <a:pPr defTabSz="542925">
              <a:spcBef>
                <a:spcPts val="800"/>
              </a:spcBef>
            </a:pPr>
            <a:r>
              <a:rPr lang="en-US" sz="1200" b="1">
                <a:solidFill>
                  <a:schemeClr val="accent2"/>
                </a:solidFill>
                <a:cs typeface="Salesforce Sans" charset="0"/>
              </a:rPr>
              <a:t>NOTE: </a:t>
            </a:r>
            <a:r>
              <a:rPr lang="en-US" sz="1200">
                <a:solidFill>
                  <a:schemeClr val="accent2"/>
                </a:solidFill>
                <a:cs typeface="Salesforce Sans" charset="0"/>
              </a:rPr>
              <a:t>When working on any older deck, be sure to check and ensure that the guides in your deck are set.</a:t>
            </a:r>
          </a:p>
          <a:p>
            <a:pPr defTabSz="542925">
              <a:spcBef>
                <a:spcPts val="800"/>
              </a:spcBef>
              <a:buFont typeface="Salesforce Sans" charset="0"/>
              <a:buAutoNum type="arabicPeriod"/>
            </a:pPr>
            <a:r>
              <a:rPr lang="en-US" sz="1200" b="1">
                <a:solidFill>
                  <a:schemeClr val="accent2"/>
                </a:solidFill>
                <a:cs typeface="Salesforce Sans" charset="0"/>
              </a:rPr>
              <a:t>Turn on your guides </a:t>
            </a:r>
          </a:p>
          <a:p>
            <a:pPr defTabSz="542925">
              <a:spcBef>
                <a:spcPts val="800"/>
              </a:spcBef>
              <a:buFont typeface="Salesforce Sans" charset="0"/>
              <a:buAutoNum type="arabicPeriod" startAt="2"/>
            </a:pPr>
            <a:r>
              <a:rPr lang="en-US" sz="1200" b="1">
                <a:solidFill>
                  <a:schemeClr val="accent2"/>
                </a:solidFill>
                <a:cs typeface="Salesforce Sans" charset="0"/>
              </a:rPr>
              <a:t>Insert a new slide the using the Guide Layout slide option.</a:t>
            </a:r>
          </a:p>
          <a:p>
            <a:pPr defTabSz="542925">
              <a:spcBef>
                <a:spcPts val="800"/>
              </a:spcBef>
              <a:buFont typeface="Salesforce Sans" charset="0"/>
              <a:buAutoNum type="arabicPeriod" startAt="2"/>
            </a:pPr>
            <a:r>
              <a:rPr lang="en-US" sz="1200" b="1">
                <a:solidFill>
                  <a:schemeClr val="accent2"/>
                </a:solidFill>
                <a:cs typeface="Salesforce Sans" charset="0"/>
              </a:rPr>
              <a:t>Do your guides align with the orange lines in the new slide?  </a:t>
            </a:r>
            <a:r>
              <a:rPr lang="en-US" sz="1200">
                <a:solidFill>
                  <a:schemeClr val="accent2"/>
                </a:solidFill>
                <a:cs typeface="Salesforce Sans" charset="0"/>
              </a:rPr>
              <a:t>If yes, your guides are set, if not, proceed then realign each of the lines to line up with the lines shown on this page. </a:t>
            </a:r>
          </a:p>
          <a:p>
            <a:pPr defTabSz="542925">
              <a:spcBef>
                <a:spcPts val="800"/>
              </a:spcBef>
              <a:buFont typeface="Salesforce Sans" charset="0"/>
              <a:buAutoNum type="arabicPeriod" startAt="2"/>
            </a:pPr>
            <a:r>
              <a:rPr lang="en-US" sz="1200" b="1">
                <a:solidFill>
                  <a:schemeClr val="accent2"/>
                </a:solidFill>
                <a:cs typeface="Salesforce Sans" charset="0"/>
              </a:rPr>
              <a:t>Once guides are reset, delete the Guide Layout Slide</a:t>
            </a:r>
          </a:p>
          <a:p>
            <a:pPr defTabSz="542925">
              <a:spcBef>
                <a:spcPts val="800"/>
              </a:spcBef>
            </a:pPr>
            <a:endParaRPr lang="en-US" sz="1300">
              <a:solidFill>
                <a:schemeClr val="accent2"/>
              </a:solidFill>
              <a:cs typeface="Salesforce Sans" charset="0"/>
            </a:endParaRPr>
          </a:p>
          <a:p>
            <a:pPr defTabSz="542925">
              <a:spcBef>
                <a:spcPts val="800"/>
              </a:spcBef>
            </a:pPr>
            <a:endParaRPr lang="en-US" sz="1300">
              <a:solidFill>
                <a:schemeClr val="accent2"/>
              </a:solidFill>
              <a:cs typeface="Salesforce Sans" charset="0"/>
            </a:endParaRPr>
          </a:p>
        </p:txBody>
      </p:sp>
      <p:sp>
        <p:nvSpPr>
          <p:cNvPr id="8" name="Right Arrow 7"/>
          <p:cNvSpPr/>
          <p:nvPr/>
        </p:nvSpPr>
        <p:spPr>
          <a:xfrm rot="8100000" flipH="1">
            <a:off x="11247209" y="1765038"/>
            <a:ext cx="364680" cy="373248"/>
          </a:xfrm>
          <a:prstGeom prst="rightArrow">
            <a:avLst/>
          </a:prstGeom>
          <a:solidFill>
            <a:schemeClr val="accent5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Salesforce Sans"/>
              <a:cs typeface="VAG Rounded Std Light"/>
            </a:endParaRPr>
          </a:p>
        </p:txBody>
      </p:sp>
      <p:sp>
        <p:nvSpPr>
          <p:cNvPr id="9" name="Right Arrow 8"/>
          <p:cNvSpPr/>
          <p:nvPr/>
        </p:nvSpPr>
        <p:spPr>
          <a:xfrm rot="13500000">
            <a:off x="580444" y="1764989"/>
            <a:ext cx="364585" cy="373345"/>
          </a:xfrm>
          <a:prstGeom prst="rightArrow">
            <a:avLst/>
          </a:prstGeom>
          <a:solidFill>
            <a:schemeClr val="accent5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Salesforce Sans"/>
              <a:cs typeface="VAG Rounded Std Light"/>
            </a:endParaRPr>
          </a:p>
        </p:txBody>
      </p:sp>
      <p:sp>
        <p:nvSpPr>
          <p:cNvPr id="10" name="Right Arrow 9"/>
          <p:cNvSpPr/>
          <p:nvPr/>
        </p:nvSpPr>
        <p:spPr>
          <a:xfrm rot="13500000" flipH="1" flipV="1">
            <a:off x="11247256" y="5638785"/>
            <a:ext cx="364585" cy="373345"/>
          </a:xfrm>
          <a:prstGeom prst="rightArrow">
            <a:avLst/>
          </a:prstGeom>
          <a:solidFill>
            <a:schemeClr val="accent5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Salesforce Sans"/>
              <a:cs typeface="VAG Rounded Std Light"/>
            </a:endParaRPr>
          </a:p>
        </p:txBody>
      </p:sp>
      <p:sp>
        <p:nvSpPr>
          <p:cNvPr id="11" name="Right Arrow 10"/>
          <p:cNvSpPr/>
          <p:nvPr/>
        </p:nvSpPr>
        <p:spPr>
          <a:xfrm rot="8100000" flipV="1">
            <a:off x="580397" y="5638833"/>
            <a:ext cx="364680" cy="373248"/>
          </a:xfrm>
          <a:prstGeom prst="rightArrow">
            <a:avLst/>
          </a:prstGeom>
          <a:solidFill>
            <a:schemeClr val="accent5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Salesforce Sans"/>
              <a:cs typeface="VAG Rounded Std Light"/>
            </a:endParaRPr>
          </a:p>
        </p:txBody>
      </p:sp>
      <p:sp>
        <p:nvSpPr>
          <p:cNvPr id="12" name="Content Placeholder 16"/>
          <p:cNvSpPr txBox="1">
            <a:spLocks/>
          </p:cNvSpPr>
          <p:nvPr/>
        </p:nvSpPr>
        <p:spPr>
          <a:xfrm>
            <a:off x="1117891" y="2289703"/>
            <a:ext cx="4725631" cy="3525837"/>
          </a:xfrm>
          <a:prstGeom prst="rect">
            <a:avLst/>
          </a:prstGeom>
        </p:spPr>
        <p:txBody>
          <a:bodyPr lIns="121893" tIns="60947" rIns="121893" bIns="60947"/>
          <a:lstStyle>
            <a:lvl1pPr marL="0" indent="0" algn="l" defTabSz="457177" rtl="0" eaLnBrk="1" latinLnBrk="0" hangingPunct="1">
              <a:spcBef>
                <a:spcPts val="1200"/>
              </a:spcBef>
              <a:buFont typeface="Arial"/>
              <a:buNone/>
              <a:defRPr sz="2400" kern="1200">
                <a:solidFill>
                  <a:schemeClr val="accent3"/>
                </a:solidFill>
                <a:latin typeface="Arial"/>
                <a:ea typeface="+mn-ea"/>
                <a:cs typeface="Arial"/>
              </a:defRPr>
            </a:lvl1pPr>
            <a:lvl2pPr marL="233363" indent="-233363" algn="l" defTabSz="457177" rtl="0" eaLnBrk="1" latinLnBrk="0" hangingPunct="1">
              <a:spcBef>
                <a:spcPts val="800"/>
              </a:spcBef>
              <a:spcAft>
                <a:spcPts val="200"/>
              </a:spcAft>
              <a:buFont typeface="Arial"/>
              <a:buChar char="•"/>
              <a:defRPr sz="20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2pPr>
            <a:lvl3pPr marL="457200" indent="-161925" algn="l" defTabSz="457177" rtl="0" eaLnBrk="1" latinLnBrk="0" hangingPunct="1">
              <a:spcBef>
                <a:spcPts val="600"/>
              </a:spcBef>
              <a:spcAft>
                <a:spcPts val="200"/>
              </a:spcAft>
              <a:buFont typeface="Lucida Grande"/>
              <a:buChar char="-"/>
              <a:tabLst/>
              <a:defRPr sz="1600" kern="120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3pPr>
            <a:lvl4pPr marL="1600120" indent="-228589" algn="l" defTabSz="45717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297" indent="-228589" algn="l" defTabSz="457177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474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1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80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chemeClr val="accent1"/>
                </a:solidFill>
                <a:latin typeface="Salesforce Sans"/>
                <a:cs typeface="Salesforce Sans"/>
              </a:rPr>
              <a:t>What are Drawing Guides?  </a:t>
            </a:r>
          </a:p>
          <a:p>
            <a:pPr fontAlgn="auto">
              <a:spcBef>
                <a:spcPts val="80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accent2"/>
                </a:solidFill>
                <a:latin typeface="Salesforce Sans"/>
                <a:cs typeface="Salesforce Sans"/>
              </a:rPr>
              <a:t>This lines that that appear on all pages in the same spot, but don’t show up when you print or view deck in Show mode.  </a:t>
            </a:r>
          </a:p>
          <a:p>
            <a:pPr fontAlgn="auto">
              <a:spcBef>
                <a:spcPts val="80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accent2"/>
                </a:solidFill>
                <a:latin typeface="Salesforce Sans"/>
                <a:cs typeface="Salesforce Sans"/>
              </a:rPr>
              <a:t>Think of them as internal margins for the proper alignment and consistent placement of content. Object will snap to them and they are also perfect for cropping an image to. </a:t>
            </a:r>
          </a:p>
          <a:p>
            <a:pPr fontAlgn="auto">
              <a:spcBef>
                <a:spcPts val="80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accent2"/>
                </a:solidFill>
                <a:latin typeface="Salesforce Sans"/>
                <a:cs typeface="Salesforce Sans"/>
              </a:rPr>
              <a:t>This template has pre-made guides that delineate where your workspace is.  </a:t>
            </a:r>
            <a:br>
              <a:rPr lang="en-US" sz="1200" b="1" dirty="0">
                <a:solidFill>
                  <a:schemeClr val="accent2"/>
                </a:solidFill>
                <a:latin typeface="Salesforce Sans"/>
                <a:cs typeface="Salesforce Sans"/>
              </a:rPr>
            </a:br>
            <a:br>
              <a:rPr lang="en-US" sz="1200" b="1" dirty="0">
                <a:solidFill>
                  <a:schemeClr val="accent1"/>
                </a:solidFill>
                <a:latin typeface="Salesforce Sans"/>
                <a:cs typeface="Salesforce Sans"/>
              </a:rPr>
            </a:br>
            <a:r>
              <a:rPr lang="en-US" sz="1600" b="1" dirty="0">
                <a:solidFill>
                  <a:schemeClr val="accent1"/>
                </a:solidFill>
                <a:latin typeface="Salesforce Sans"/>
                <a:cs typeface="Salesforce Sans"/>
              </a:rPr>
              <a:t>How to Turn Guides On and Off</a:t>
            </a:r>
          </a:p>
          <a:p>
            <a:pPr fontAlgn="auto"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defRPr/>
            </a:pPr>
            <a:r>
              <a:rPr lang="en-US" sz="1200" b="1" dirty="0">
                <a:solidFill>
                  <a:schemeClr val="accent2"/>
                </a:solidFill>
                <a:latin typeface="Salesforce Sans"/>
                <a:cs typeface="Salesforce Sans"/>
              </a:rPr>
              <a:t>Windows: </a:t>
            </a:r>
            <a:r>
              <a:rPr lang="en-US" sz="1200" dirty="0">
                <a:solidFill>
                  <a:schemeClr val="accent2"/>
                </a:solidFill>
                <a:latin typeface="Salesforce Sans"/>
                <a:cs typeface="Salesforce Sans"/>
              </a:rPr>
              <a:t>ALT + F9 or Right click in blue area off workspace &gt;Grids and Guides&gt;Display Drawing Guides on Screen</a:t>
            </a:r>
          </a:p>
          <a:p>
            <a:pPr fontAlgn="auto"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defRPr/>
            </a:pPr>
            <a:r>
              <a:rPr lang="en-US" sz="1200" b="1" dirty="0">
                <a:solidFill>
                  <a:schemeClr val="accent2"/>
                </a:solidFill>
                <a:latin typeface="Salesforce Sans"/>
                <a:cs typeface="Salesforce Sans"/>
              </a:rPr>
              <a:t>Mac 2011: </a:t>
            </a:r>
            <a:r>
              <a:rPr lang="en-US" sz="1200" dirty="0">
                <a:solidFill>
                  <a:schemeClr val="accent2"/>
                </a:solidFill>
                <a:latin typeface="Salesforce Sans"/>
                <a:cs typeface="Salesforce Sans"/>
              </a:rPr>
              <a:t>Control + Option + Command + G or </a:t>
            </a:r>
            <a:br>
              <a:rPr lang="en-US" sz="1200" dirty="0">
                <a:solidFill>
                  <a:schemeClr val="accent2"/>
                </a:solidFill>
                <a:latin typeface="Salesforce Sans"/>
                <a:cs typeface="Salesforce Sans"/>
              </a:rPr>
            </a:br>
            <a:r>
              <a:rPr lang="en-US" sz="1200" dirty="0">
                <a:solidFill>
                  <a:schemeClr val="accent2"/>
                </a:solidFill>
                <a:latin typeface="Salesforce Sans"/>
                <a:cs typeface="Salesforce Sans"/>
              </a:rPr>
              <a:t>View&gt;Guides&gt;Static Guides</a:t>
            </a:r>
          </a:p>
          <a:p>
            <a:pPr fontAlgn="auto"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defRPr/>
            </a:pPr>
            <a:r>
              <a:rPr lang="en-US" sz="1200" b="1" dirty="0">
                <a:solidFill>
                  <a:schemeClr val="accent2"/>
                </a:solidFill>
                <a:latin typeface="Salesforce Sans"/>
                <a:cs typeface="Salesforce Sans"/>
              </a:rPr>
              <a:t>MAC 2008:   </a:t>
            </a:r>
            <a:r>
              <a:rPr lang="en-US" sz="1200" dirty="0">
                <a:solidFill>
                  <a:schemeClr val="accent2"/>
                </a:solidFill>
                <a:latin typeface="Salesforce Sans"/>
                <a:cs typeface="Salesforce Sans"/>
              </a:rPr>
              <a:t>Command + G or View&gt;Guides&gt;Static Guides</a:t>
            </a:r>
          </a:p>
        </p:txBody>
      </p:sp>
      <p:sp>
        <p:nvSpPr>
          <p:cNvPr id="13" name="TextBox 19"/>
          <p:cNvSpPr txBox="1">
            <a:spLocks noChangeArrowheads="1"/>
          </p:cNvSpPr>
          <p:nvPr/>
        </p:nvSpPr>
        <p:spPr bwMode="auto">
          <a:xfrm>
            <a:off x="7499717" y="1776413"/>
            <a:ext cx="366014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Salesforce San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alesforce Sans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alesforce Sans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alesforce Sans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alesforce Sans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alesforce Sans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alesforce Sans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alesforce Sans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alesforce Sans" charset="0"/>
                <a:ea typeface="ＭＳ Ｐゴシック" charset="0"/>
              </a:defRPr>
            </a:lvl9pPr>
          </a:lstStyle>
          <a:p>
            <a:pPr algn="r">
              <a:spcBef>
                <a:spcPts val="300"/>
              </a:spcBef>
              <a:spcAft>
                <a:spcPts val="1000"/>
              </a:spcAft>
            </a:pPr>
            <a:r>
              <a:rPr lang="en-US" sz="1200">
                <a:solidFill>
                  <a:schemeClr val="tx2"/>
                </a:solidFill>
              </a:rPr>
              <a:t>The left and right top and bottom corners only area you should work within on your slides.</a:t>
            </a:r>
          </a:p>
        </p:txBody>
      </p:sp>
      <p:cxnSp>
        <p:nvCxnSpPr>
          <p:cNvPr id="14" name="Straight Connector 13"/>
          <p:cNvCxnSpPr/>
          <p:nvPr/>
        </p:nvCxnSpPr>
        <p:spPr>
          <a:xfrm rot="16200000">
            <a:off x="6096001" y="-5416550"/>
            <a:ext cx="0" cy="12192000"/>
          </a:xfrm>
          <a:prstGeom prst="line">
            <a:avLst/>
          </a:prstGeom>
          <a:ln w="19050" cmpd="sng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6096001" y="-4628094"/>
            <a:ext cx="0" cy="12192000"/>
          </a:xfrm>
          <a:prstGeom prst="line">
            <a:avLst/>
          </a:prstGeom>
          <a:ln w="19050" cmpd="sng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16200000">
            <a:off x="6096001" y="425450"/>
            <a:ext cx="0" cy="12192000"/>
          </a:xfrm>
          <a:prstGeom prst="line">
            <a:avLst/>
          </a:prstGeom>
          <a:ln w="635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8"/>
          <p:cNvSpPr txBox="1">
            <a:spLocks/>
          </p:cNvSpPr>
          <p:nvPr/>
        </p:nvSpPr>
        <p:spPr>
          <a:xfrm>
            <a:off x="571649" y="153988"/>
            <a:ext cx="11518725" cy="908050"/>
          </a:xfrm>
          <a:prstGeom prst="rect">
            <a:avLst/>
          </a:prstGeom>
          <a:effectLst/>
        </p:spPr>
        <p:txBody>
          <a:bodyPr lIns="0" tIns="0" rIns="0" bIns="0" anchor="b"/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0" kern="1200" spc="-20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sz="3200" spc="0" dirty="0">
                <a:latin typeface="Salesforce Sans"/>
              </a:rPr>
              <a:t>Drawing Guide Placement and Realignment Tool (Margins)</a:t>
            </a:r>
          </a:p>
        </p:txBody>
      </p:sp>
    </p:spTree>
    <p:extLst>
      <p:ext uri="{BB962C8B-B14F-4D97-AF65-F5344CB8AC3E}">
        <p14:creationId xmlns:p14="http://schemas.microsoft.com/office/powerpoint/2010/main" val="1109654272"/>
      </p:ext>
    </p:extLst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ja-JP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ja-JP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FCBA73-6900-7B4B-A82D-81A18D356AC8}" type="datetimeFigureOut">
              <a:rPr lang="en-US" smtClean="0"/>
              <a:t>8/24/18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AEA946-2486-5B48-B5E3-A0519AA10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057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">
  <p:cSld name="1_Basic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571649" y="1764285"/>
            <a:ext cx="11048829" cy="4223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Char char="​"/>
              <a:defRPr sz="2000" b="0" i="0" u="none" strike="noStrike" cap="none">
                <a:solidFill>
                  <a:srgbClr val="5C656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rgbClr val="5C656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2"/>
          </p:nvPr>
        </p:nvSpPr>
        <p:spPr>
          <a:xfrm>
            <a:off x="571650" y="1081137"/>
            <a:ext cx="1104901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Arial"/>
              <a:buChar char="​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rgbClr val="5C656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ftr" idx="11"/>
          </p:nvPr>
        </p:nvSpPr>
        <p:spPr>
          <a:xfrm>
            <a:off x="578001" y="6498169"/>
            <a:ext cx="10589840" cy="18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FB5B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84585036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C">
    <p:bg>
      <p:bgPr>
        <a:solidFill>
          <a:srgbClr val="178B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8"/>
          <p:cNvGrpSpPr>
            <a:grpSpLocks/>
          </p:cNvGrpSpPr>
          <p:nvPr/>
        </p:nvGrpSpPr>
        <p:grpSpPr bwMode="auto">
          <a:xfrm>
            <a:off x="6961809" y="4409282"/>
            <a:ext cx="5220664" cy="2448719"/>
            <a:chOff x="6959996" y="4409281"/>
            <a:chExt cx="5219304" cy="2448719"/>
          </a:xfrm>
        </p:grpSpPr>
        <p:sp>
          <p:nvSpPr>
            <p:cNvPr id="8" name="Shape 174"/>
            <p:cNvSpPr>
              <a:spLocks/>
            </p:cNvSpPr>
            <p:nvPr/>
          </p:nvSpPr>
          <p:spPr bwMode="auto">
            <a:xfrm>
              <a:off x="10029428" y="4409281"/>
              <a:ext cx="2149872" cy="2448719"/>
            </a:xfrm>
            <a:custGeom>
              <a:avLst/>
              <a:gdLst>
                <a:gd name="T0" fmla="*/ 1074936 w 21600"/>
                <a:gd name="T1" fmla="*/ 1224360 h 21600"/>
                <a:gd name="T2" fmla="*/ 1074936 w 21600"/>
                <a:gd name="T3" fmla="*/ 1224360 h 21600"/>
                <a:gd name="T4" fmla="*/ 1074936 w 21600"/>
                <a:gd name="T5" fmla="*/ 1224360 h 21600"/>
                <a:gd name="T6" fmla="*/ 1074936 w 21600"/>
                <a:gd name="T7" fmla="*/ 1224360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11432" y="0"/>
                  </a:moveTo>
                  <a:cubicBezTo>
                    <a:pt x="6741" y="0"/>
                    <a:pt x="2943" y="3336"/>
                    <a:pt x="2943" y="7446"/>
                  </a:cubicBezTo>
                  <a:cubicBezTo>
                    <a:pt x="2943" y="8496"/>
                    <a:pt x="3192" y="9500"/>
                    <a:pt x="3645" y="10404"/>
                  </a:cubicBezTo>
                  <a:cubicBezTo>
                    <a:pt x="1466" y="11528"/>
                    <a:pt x="0" y="13612"/>
                    <a:pt x="0" y="16009"/>
                  </a:cubicBezTo>
                  <a:cubicBezTo>
                    <a:pt x="0" y="18396"/>
                    <a:pt x="1459" y="20478"/>
                    <a:pt x="3629" y="21600"/>
                  </a:cubicBezTo>
                  <a:lnTo>
                    <a:pt x="21600" y="21600"/>
                  </a:lnTo>
                  <a:lnTo>
                    <a:pt x="21600" y="1120"/>
                  </a:lnTo>
                  <a:cubicBezTo>
                    <a:pt x="20293" y="1456"/>
                    <a:pt x="19121" y="2086"/>
                    <a:pt x="18191" y="2934"/>
                  </a:cubicBezTo>
                  <a:cubicBezTo>
                    <a:pt x="16639" y="1153"/>
                    <a:pt x="14191" y="0"/>
                    <a:pt x="11432" y="0"/>
                  </a:cubicBezTo>
                  <a:close/>
                </a:path>
              </a:pathLst>
            </a:custGeom>
            <a:solidFill>
              <a:srgbClr val="FFFFFF">
                <a:alpha val="18039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endParaRPr lang="en-US" sz="1800"/>
            </a:p>
          </p:txBody>
        </p:sp>
        <p:sp>
          <p:nvSpPr>
            <p:cNvPr id="9" name="Shape 175"/>
            <p:cNvSpPr>
              <a:spLocks/>
            </p:cNvSpPr>
            <p:nvPr/>
          </p:nvSpPr>
          <p:spPr bwMode="auto">
            <a:xfrm>
              <a:off x="6959996" y="4678759"/>
              <a:ext cx="5074842" cy="2179241"/>
            </a:xfrm>
            <a:custGeom>
              <a:avLst/>
              <a:gdLst>
                <a:gd name="T0" fmla="*/ 2537421 w 21600"/>
                <a:gd name="T1" fmla="*/ 1089621 h 21600"/>
                <a:gd name="T2" fmla="*/ 2537421 w 21600"/>
                <a:gd name="T3" fmla="*/ 1089621 h 21600"/>
                <a:gd name="T4" fmla="*/ 2537421 w 21600"/>
                <a:gd name="T5" fmla="*/ 1089621 h 21600"/>
                <a:gd name="T6" fmla="*/ 2537421 w 21600"/>
                <a:gd name="T7" fmla="*/ 1089621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5650" y="0"/>
                  </a:moveTo>
                  <a:cubicBezTo>
                    <a:pt x="3332" y="0"/>
                    <a:pt x="1454" y="4369"/>
                    <a:pt x="1454" y="9756"/>
                  </a:cubicBezTo>
                  <a:cubicBezTo>
                    <a:pt x="1454" y="11131"/>
                    <a:pt x="1577" y="12449"/>
                    <a:pt x="1801" y="13634"/>
                  </a:cubicBezTo>
                  <a:cubicBezTo>
                    <a:pt x="724" y="15107"/>
                    <a:pt x="0" y="17840"/>
                    <a:pt x="0" y="20982"/>
                  </a:cubicBezTo>
                  <a:cubicBezTo>
                    <a:pt x="0" y="21191"/>
                    <a:pt x="7" y="21395"/>
                    <a:pt x="14" y="21600"/>
                  </a:cubicBezTo>
                  <a:lnTo>
                    <a:pt x="20860" y="21600"/>
                  </a:lnTo>
                  <a:cubicBezTo>
                    <a:pt x="21326" y="19898"/>
                    <a:pt x="21600" y="17881"/>
                    <a:pt x="21600" y="15707"/>
                  </a:cubicBezTo>
                  <a:cubicBezTo>
                    <a:pt x="21600" y="9667"/>
                    <a:pt x="19516" y="4772"/>
                    <a:pt x="16945" y="4772"/>
                  </a:cubicBezTo>
                  <a:cubicBezTo>
                    <a:pt x="16274" y="4772"/>
                    <a:pt x="15636" y="5100"/>
                    <a:pt x="15061" y="5700"/>
                  </a:cubicBezTo>
                  <a:cubicBezTo>
                    <a:pt x="14396" y="2956"/>
                    <a:pt x="13155" y="1105"/>
                    <a:pt x="11728" y="1105"/>
                  </a:cubicBezTo>
                  <a:cubicBezTo>
                    <a:pt x="10658" y="1105"/>
                    <a:pt x="9689" y="2151"/>
                    <a:pt x="8990" y="3839"/>
                  </a:cubicBezTo>
                  <a:cubicBezTo>
                    <a:pt x="8223" y="1505"/>
                    <a:pt x="7014" y="0"/>
                    <a:pt x="5650" y="0"/>
                  </a:cubicBezTo>
                  <a:close/>
                </a:path>
              </a:pathLst>
            </a:custGeom>
            <a:solidFill>
              <a:srgbClr val="FFFFFF">
                <a:alpha val="18039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endParaRPr lang="en-US" sz="1800"/>
            </a:p>
          </p:txBody>
        </p:sp>
      </p:grpSp>
      <p:pic>
        <p:nvPicPr>
          <p:cNvPr id="13" name="Picture 12" descr="Salesforce_Logo_RGB_8_13_14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10401" y="5764214"/>
            <a:ext cx="1075017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2571" y="1388422"/>
            <a:ext cx="6883195" cy="1874128"/>
          </a:xfrm>
        </p:spPr>
        <p:txBody>
          <a:bodyPr>
            <a:noAutofit/>
          </a:bodyPr>
          <a:lstStyle>
            <a:lvl1pPr algn="l">
              <a:lnSpc>
                <a:spcPct val="90000"/>
              </a:lnSpc>
              <a:defRPr sz="5400" spc="0">
                <a:solidFill>
                  <a:schemeClr val="bg1"/>
                </a:solidFill>
                <a:latin typeface="Salesforce Sans Light" panose="020B0305020202020203" pitchFamily="34" charset="0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2571" y="3331973"/>
            <a:ext cx="6883195" cy="529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>
              <a:spcBef>
                <a:spcPts val="0"/>
              </a:spcBef>
              <a:spcAft>
                <a:spcPts val="0"/>
              </a:spcAft>
              <a:buNone/>
              <a:defRPr lang="en-US" sz="2400" kern="1200" spc="0" baseline="0" dirty="0">
                <a:solidFill>
                  <a:schemeClr val="bg2"/>
                </a:solidFill>
                <a:latin typeface="Salesforce Sans" panose="020B0505020202020203" pitchFamily="34" charset="0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subtitle style</a:t>
            </a:r>
            <a:endParaRPr lang="en-US" dirty="0"/>
          </a:p>
        </p:txBody>
      </p:sp>
      <p:sp>
        <p:nvSpPr>
          <p:cNvPr id="55" name="Content Placeholder 7"/>
          <p:cNvSpPr>
            <a:spLocks noGrp="1"/>
          </p:cNvSpPr>
          <p:nvPr>
            <p:ph sz="quarter" idx="10" hasCustomPrompt="1"/>
          </p:nvPr>
        </p:nvSpPr>
        <p:spPr>
          <a:xfrm>
            <a:off x="562571" y="4824547"/>
            <a:ext cx="6883195" cy="6113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Name and Title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6" hasCustomPrompt="1"/>
          </p:nvPr>
        </p:nvSpPr>
        <p:spPr bwMode="invGray">
          <a:xfrm>
            <a:off x="562571" y="5506264"/>
            <a:ext cx="6883195" cy="970824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FontTx/>
              <a:buNone/>
              <a:defRPr lang="en-US" sz="1400" kern="1200" spc="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spcBef>
                <a:spcPts val="300"/>
              </a:spcBef>
              <a:spcAft>
                <a:spcPts val="0"/>
              </a:spcAft>
              <a:buSzPct val="110000"/>
              <a:buFont typeface="Arial"/>
              <a:buNone/>
              <a:defRPr lang="en-US" sz="1400" kern="1200" spc="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0" marR="0" indent="0" algn="l" defTabSz="914400" rtl="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Arial" panose="020B0604020202020204" pitchFamily="34" charset="0"/>
              <a:buNone/>
              <a:tabLst/>
              <a:defRPr lang="en-US" sz="1400" kern="1200" spc="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91440" indent="0">
              <a:spcAft>
                <a:spcPts val="100"/>
              </a:spcAft>
              <a:defRPr lang="en-US" sz="900" kern="1200" spc="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91440" indent="0">
              <a:spcAft>
                <a:spcPts val="100"/>
              </a:spcAft>
              <a:defRPr lang="en-US" sz="900" kern="1200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Twitter and Email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7956767" y="-18288"/>
            <a:ext cx="4235233" cy="689457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ja-JP" noProof="0"/>
              <a:t>Click icon to add picture</a:t>
            </a:r>
            <a:endParaRPr lang="en-US" noProof="0" dirty="0"/>
          </a:p>
        </p:txBody>
      </p:sp>
      <p:sp>
        <p:nvSpPr>
          <p:cNvPr id="15" name="Shape 180"/>
          <p:cNvSpPr>
            <a:spLocks/>
          </p:cNvSpPr>
          <p:nvPr/>
        </p:nvSpPr>
        <p:spPr bwMode="auto">
          <a:xfrm>
            <a:off x="-14115" y="0"/>
            <a:ext cx="3378237" cy="1952732"/>
          </a:xfrm>
          <a:custGeom>
            <a:avLst/>
            <a:gdLst>
              <a:gd name="T0" fmla="*/ 1271588 w 21600"/>
              <a:gd name="T1" fmla="*/ 735211 h 21600"/>
              <a:gd name="T2" fmla="*/ 1271588 w 21600"/>
              <a:gd name="T3" fmla="*/ 735211 h 21600"/>
              <a:gd name="T4" fmla="*/ 1271588 w 21600"/>
              <a:gd name="T5" fmla="*/ 735211 h 21600"/>
              <a:gd name="T6" fmla="*/ 1271588 w 21600"/>
              <a:gd name="T7" fmla="*/ 73521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437"/>
                </a:lnTo>
                <a:cubicBezTo>
                  <a:pt x="329" y="21536"/>
                  <a:pt x="666" y="21600"/>
                  <a:pt x="1011" y="21600"/>
                </a:cubicBezTo>
                <a:cubicBezTo>
                  <a:pt x="3444" y="21600"/>
                  <a:pt x="5524" y="19049"/>
                  <a:pt x="6418" y="15403"/>
                </a:cubicBezTo>
                <a:cubicBezTo>
                  <a:pt x="7097" y="15980"/>
                  <a:pt x="7865" y="16295"/>
                  <a:pt x="8673" y="16295"/>
                </a:cubicBezTo>
                <a:cubicBezTo>
                  <a:pt x="10606" y="16295"/>
                  <a:pt x="12285" y="14455"/>
                  <a:pt x="13170" y="11730"/>
                </a:cubicBezTo>
                <a:cubicBezTo>
                  <a:pt x="13623" y="11887"/>
                  <a:pt x="14086" y="11969"/>
                  <a:pt x="14562" y="11969"/>
                </a:cubicBezTo>
                <a:cubicBezTo>
                  <a:pt x="18392" y="11969"/>
                  <a:pt x="21501" y="6637"/>
                  <a:pt x="21600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8039"/>
            </a:srgb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en-US" sz="1800">
              <a:solidFill>
                <a:srgbClr val="1C1C1C"/>
              </a:solidFill>
              <a:latin typeface="Salesforce Sans"/>
            </a:endParaRPr>
          </a:p>
        </p:txBody>
      </p:sp>
      <p:pic>
        <p:nvPicPr>
          <p:cNvPr id="14" name="Picture 13" descr="Salesforce_Logo_RGB_8_13_14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738" y="195459"/>
            <a:ext cx="1332951" cy="93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553285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">
    <p:bg>
      <p:bgPr>
        <a:solidFill>
          <a:srgbClr val="0327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74"/>
          <p:cNvSpPr>
            <a:spLocks/>
          </p:cNvSpPr>
          <p:nvPr/>
        </p:nvSpPr>
        <p:spPr bwMode="auto">
          <a:xfrm>
            <a:off x="10032438" y="4408488"/>
            <a:ext cx="2150035" cy="2449512"/>
          </a:xfrm>
          <a:custGeom>
            <a:avLst/>
            <a:gdLst>
              <a:gd name="T0" fmla="*/ 1074936 w 21600"/>
              <a:gd name="T1" fmla="*/ 1224360 h 21600"/>
              <a:gd name="T2" fmla="*/ 1074936 w 21600"/>
              <a:gd name="T3" fmla="*/ 1224360 h 21600"/>
              <a:gd name="T4" fmla="*/ 1074936 w 21600"/>
              <a:gd name="T5" fmla="*/ 1224360 h 21600"/>
              <a:gd name="T6" fmla="*/ 1074936 w 21600"/>
              <a:gd name="T7" fmla="*/ 1224360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1432" y="0"/>
                </a:moveTo>
                <a:cubicBezTo>
                  <a:pt x="6741" y="0"/>
                  <a:pt x="2943" y="3336"/>
                  <a:pt x="2943" y="7446"/>
                </a:cubicBezTo>
                <a:cubicBezTo>
                  <a:pt x="2943" y="8496"/>
                  <a:pt x="3192" y="9500"/>
                  <a:pt x="3645" y="10404"/>
                </a:cubicBezTo>
                <a:cubicBezTo>
                  <a:pt x="1466" y="11528"/>
                  <a:pt x="0" y="13612"/>
                  <a:pt x="0" y="16009"/>
                </a:cubicBezTo>
                <a:cubicBezTo>
                  <a:pt x="0" y="18396"/>
                  <a:pt x="1459" y="20478"/>
                  <a:pt x="3629" y="21600"/>
                </a:cubicBezTo>
                <a:lnTo>
                  <a:pt x="21600" y="21600"/>
                </a:lnTo>
                <a:lnTo>
                  <a:pt x="21600" y="1120"/>
                </a:lnTo>
                <a:cubicBezTo>
                  <a:pt x="20293" y="1456"/>
                  <a:pt x="19121" y="2086"/>
                  <a:pt x="18191" y="2934"/>
                </a:cubicBezTo>
                <a:cubicBezTo>
                  <a:pt x="16639" y="1153"/>
                  <a:pt x="14191" y="0"/>
                  <a:pt x="11432" y="0"/>
                </a:cubicBezTo>
                <a:close/>
              </a:path>
            </a:pathLst>
          </a:custGeom>
          <a:solidFill>
            <a:schemeClr val="bg1">
              <a:alpha val="5882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en-US" sz="1800"/>
          </a:p>
        </p:txBody>
      </p:sp>
      <p:sp>
        <p:nvSpPr>
          <p:cNvPr id="7" name="Shape 175"/>
          <p:cNvSpPr>
            <a:spLocks/>
          </p:cNvSpPr>
          <p:nvPr/>
        </p:nvSpPr>
        <p:spPr bwMode="auto">
          <a:xfrm>
            <a:off x="6961413" y="4678364"/>
            <a:ext cx="5076560" cy="2179637"/>
          </a:xfrm>
          <a:custGeom>
            <a:avLst/>
            <a:gdLst>
              <a:gd name="T0" fmla="*/ 2537421 w 21600"/>
              <a:gd name="T1" fmla="*/ 1089621 h 21600"/>
              <a:gd name="T2" fmla="*/ 2537421 w 21600"/>
              <a:gd name="T3" fmla="*/ 1089621 h 21600"/>
              <a:gd name="T4" fmla="*/ 2537421 w 21600"/>
              <a:gd name="T5" fmla="*/ 1089621 h 21600"/>
              <a:gd name="T6" fmla="*/ 2537421 w 21600"/>
              <a:gd name="T7" fmla="*/ 108962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5650" y="0"/>
                </a:moveTo>
                <a:cubicBezTo>
                  <a:pt x="3332" y="0"/>
                  <a:pt x="1454" y="4369"/>
                  <a:pt x="1454" y="9756"/>
                </a:cubicBezTo>
                <a:cubicBezTo>
                  <a:pt x="1454" y="11131"/>
                  <a:pt x="1577" y="12449"/>
                  <a:pt x="1801" y="13634"/>
                </a:cubicBezTo>
                <a:cubicBezTo>
                  <a:pt x="724" y="15107"/>
                  <a:pt x="0" y="17840"/>
                  <a:pt x="0" y="20982"/>
                </a:cubicBezTo>
                <a:cubicBezTo>
                  <a:pt x="0" y="21191"/>
                  <a:pt x="7" y="21395"/>
                  <a:pt x="14" y="21600"/>
                </a:cubicBezTo>
                <a:lnTo>
                  <a:pt x="20860" y="21600"/>
                </a:lnTo>
                <a:cubicBezTo>
                  <a:pt x="21326" y="19898"/>
                  <a:pt x="21600" y="17881"/>
                  <a:pt x="21600" y="15707"/>
                </a:cubicBezTo>
                <a:cubicBezTo>
                  <a:pt x="21600" y="9667"/>
                  <a:pt x="19516" y="4772"/>
                  <a:pt x="16945" y="4772"/>
                </a:cubicBezTo>
                <a:cubicBezTo>
                  <a:pt x="16274" y="4772"/>
                  <a:pt x="15636" y="5100"/>
                  <a:pt x="15061" y="5700"/>
                </a:cubicBezTo>
                <a:cubicBezTo>
                  <a:pt x="14396" y="2956"/>
                  <a:pt x="13155" y="1105"/>
                  <a:pt x="11728" y="1105"/>
                </a:cubicBezTo>
                <a:cubicBezTo>
                  <a:pt x="10658" y="1105"/>
                  <a:pt x="9689" y="2151"/>
                  <a:pt x="8990" y="3839"/>
                </a:cubicBezTo>
                <a:cubicBezTo>
                  <a:pt x="8223" y="1505"/>
                  <a:pt x="7014" y="0"/>
                  <a:pt x="5650" y="0"/>
                </a:cubicBezTo>
                <a:close/>
              </a:path>
            </a:pathLst>
          </a:custGeom>
          <a:solidFill>
            <a:schemeClr val="bg1">
              <a:alpha val="5882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en-US" sz="1800"/>
          </a:p>
        </p:txBody>
      </p:sp>
      <p:sp>
        <p:nvSpPr>
          <p:cNvPr id="8" name="Shape 180"/>
          <p:cNvSpPr>
            <a:spLocks/>
          </p:cNvSpPr>
          <p:nvPr/>
        </p:nvSpPr>
        <p:spPr bwMode="auto">
          <a:xfrm>
            <a:off x="1" y="1"/>
            <a:ext cx="2543837" cy="1470025"/>
          </a:xfrm>
          <a:custGeom>
            <a:avLst/>
            <a:gdLst>
              <a:gd name="T0" fmla="*/ 1271588 w 21600"/>
              <a:gd name="T1" fmla="*/ 735211 h 21600"/>
              <a:gd name="T2" fmla="*/ 1271588 w 21600"/>
              <a:gd name="T3" fmla="*/ 735211 h 21600"/>
              <a:gd name="T4" fmla="*/ 1271588 w 21600"/>
              <a:gd name="T5" fmla="*/ 735211 h 21600"/>
              <a:gd name="T6" fmla="*/ 1271588 w 21600"/>
              <a:gd name="T7" fmla="*/ 73521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437"/>
                </a:lnTo>
                <a:cubicBezTo>
                  <a:pt x="329" y="21536"/>
                  <a:pt x="666" y="21600"/>
                  <a:pt x="1011" y="21600"/>
                </a:cubicBezTo>
                <a:cubicBezTo>
                  <a:pt x="3444" y="21600"/>
                  <a:pt x="5524" y="19049"/>
                  <a:pt x="6418" y="15403"/>
                </a:cubicBezTo>
                <a:cubicBezTo>
                  <a:pt x="7097" y="15980"/>
                  <a:pt x="7865" y="16295"/>
                  <a:pt x="8673" y="16295"/>
                </a:cubicBezTo>
                <a:cubicBezTo>
                  <a:pt x="10606" y="16295"/>
                  <a:pt x="12285" y="14455"/>
                  <a:pt x="13170" y="11730"/>
                </a:cubicBezTo>
                <a:cubicBezTo>
                  <a:pt x="13623" y="11887"/>
                  <a:pt x="14086" y="11969"/>
                  <a:pt x="14562" y="11969"/>
                </a:cubicBezTo>
                <a:cubicBezTo>
                  <a:pt x="18392" y="11969"/>
                  <a:pt x="21501" y="6637"/>
                  <a:pt x="216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882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en-US" sz="1800"/>
          </a:p>
        </p:txBody>
      </p:sp>
      <p:pic>
        <p:nvPicPr>
          <p:cNvPr id="9" name="Picture 11" descr="Salesforce_Logo_RGB_8_13_14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10401" y="5764214"/>
            <a:ext cx="1075017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2571" y="1261423"/>
            <a:ext cx="11068350" cy="1874128"/>
          </a:xfrm>
        </p:spPr>
        <p:txBody>
          <a:bodyPr>
            <a:noAutofit/>
          </a:bodyPr>
          <a:lstStyle>
            <a:lvl1pPr algn="l">
              <a:lnSpc>
                <a:spcPct val="90000"/>
              </a:lnSpc>
              <a:defRPr sz="5400" spc="0">
                <a:solidFill>
                  <a:schemeClr val="bg1"/>
                </a:solidFill>
                <a:latin typeface="Salesforce Sans Light" panose="020B0305020202020203" pitchFamily="34" charset="0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2571" y="3204974"/>
            <a:ext cx="11068350" cy="5290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>
              <a:spcBef>
                <a:spcPts val="0"/>
              </a:spcBef>
              <a:spcAft>
                <a:spcPts val="0"/>
              </a:spcAft>
              <a:buNone/>
              <a:defRPr lang="en-US" sz="2400" kern="1200" spc="0" baseline="0" dirty="0">
                <a:solidFill>
                  <a:schemeClr val="bg2"/>
                </a:solidFill>
                <a:latin typeface="Salesforce Sans" panose="020B0505020202020203" pitchFamily="34" charset="0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subtitle style</a:t>
            </a:r>
            <a:endParaRPr lang="en-US" dirty="0"/>
          </a:p>
        </p:txBody>
      </p:sp>
      <p:sp>
        <p:nvSpPr>
          <p:cNvPr id="55" name="Content Placeholder 7"/>
          <p:cNvSpPr>
            <a:spLocks noGrp="1"/>
          </p:cNvSpPr>
          <p:nvPr>
            <p:ph sz="quarter" idx="10"/>
          </p:nvPr>
        </p:nvSpPr>
        <p:spPr>
          <a:xfrm>
            <a:off x="562570" y="4692849"/>
            <a:ext cx="8554964" cy="6113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aseline="0">
                <a:solidFill>
                  <a:srgbClr val="FFFFFF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6"/>
          </p:nvPr>
        </p:nvSpPr>
        <p:spPr bwMode="invGray">
          <a:xfrm>
            <a:off x="562570" y="5383973"/>
            <a:ext cx="8554964" cy="970824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FontTx/>
              <a:buNone/>
              <a:defRPr lang="en-US" sz="1400" kern="1200" spc="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spcBef>
                <a:spcPts val="300"/>
              </a:spcBef>
              <a:spcAft>
                <a:spcPts val="0"/>
              </a:spcAft>
              <a:buSzPct val="110000"/>
              <a:buFont typeface="Arial"/>
              <a:buNone/>
              <a:defRPr lang="en-US" sz="1400" kern="1200" spc="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0" marR="0" indent="0" algn="l" defTabSz="914400" rtl="0" eaLnBrk="1" fontAlgn="auto" latinLnBrk="0" hangingPunct="1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Arial" panose="020B0604020202020204" pitchFamily="34" charset="0"/>
              <a:buNone/>
              <a:tabLst/>
              <a:defRPr lang="en-US" sz="1400" kern="1200" spc="0" baseline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91440" indent="0">
              <a:spcAft>
                <a:spcPts val="100"/>
              </a:spcAft>
              <a:defRPr lang="en-US" sz="900" kern="1200" spc="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91440" indent="0">
              <a:spcAft>
                <a:spcPts val="100"/>
              </a:spcAft>
              <a:defRPr lang="en-US" sz="900" kern="1200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altLang="ja-JP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2788979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ID" hidden="1"/>
          <p:cNvGrpSpPr>
            <a:grpSpLocks/>
          </p:cNvGrpSpPr>
          <p:nvPr/>
        </p:nvGrpSpPr>
        <p:grpSpPr bwMode="auto">
          <a:xfrm>
            <a:off x="0" y="0"/>
            <a:ext cx="12195176" cy="6858000"/>
            <a:chOff x="-326" y="-4"/>
            <a:chExt cx="12192006" cy="6858004"/>
          </a:xfrm>
        </p:grpSpPr>
        <p:pic>
          <p:nvPicPr>
            <p:cNvPr id="6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6" y="-4"/>
              <a:ext cx="12192006" cy="6858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7" name="Group 10"/>
            <p:cNvGrpSpPr>
              <a:grpSpLocks/>
            </p:cNvGrpSpPr>
            <p:nvPr/>
          </p:nvGrpSpPr>
          <p:grpSpPr bwMode="auto">
            <a:xfrm>
              <a:off x="575284" y="71336"/>
              <a:ext cx="11046027" cy="1828800"/>
              <a:chOff x="575284" y="71336"/>
              <a:chExt cx="11046027" cy="1828800"/>
            </a:xfrm>
          </p:grpSpPr>
          <p:cxnSp>
            <p:nvCxnSpPr>
              <p:cNvPr id="8" name="Straight Connector 7"/>
              <p:cNvCxnSpPr/>
              <p:nvPr/>
            </p:nvCxnSpPr>
            <p:spPr>
              <a:xfrm>
                <a:off x="575937" y="1595435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575937" y="1747835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575937" y="1900235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75937" y="1290635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575937" y="1443035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75937" y="1595435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575937" y="985835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75937" y="1138235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575937" y="1290635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575937" y="681034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575937" y="833434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575937" y="985835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575937" y="376234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575937" y="528634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575937" y="681034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575937" y="71434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575937" y="223834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575937" y="376234"/>
                <a:ext cx="11045830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8" name="Title Placeholder 1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  <a:prstGeom prst="rect">
            <a:avLst/>
          </a:prstGeom>
          <a:effectLst/>
        </p:spPr>
        <p:txBody>
          <a:bodyPr rtlCol="0">
            <a:noAutofit/>
          </a:bodyPr>
          <a:lstStyle>
            <a:lvl1pPr>
              <a:lnSpc>
                <a:spcPct val="95000"/>
              </a:lnSpc>
              <a:defRPr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3" name="Content Placeholder 32"/>
          <p:cNvSpPr>
            <a:spLocks noGrp="1"/>
          </p:cNvSpPr>
          <p:nvPr>
            <p:ph sz="quarter" idx="10"/>
          </p:nvPr>
        </p:nvSpPr>
        <p:spPr>
          <a:xfrm>
            <a:off x="571649" y="1764285"/>
            <a:ext cx="11048829" cy="422376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26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 sz="1000" spc="0" dirty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27" name="GRID" hidden="1"/>
          <p:cNvGrpSpPr/>
          <p:nvPr/>
        </p:nvGrpSpPr>
        <p:grpSpPr>
          <a:xfrm>
            <a:off x="-326" y="-4"/>
            <a:ext cx="12195182" cy="6858004"/>
            <a:chOff x="-326" y="-4"/>
            <a:chExt cx="12192006" cy="6858004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326" y="-4"/>
              <a:ext cx="12192006" cy="6858004"/>
            </a:xfrm>
            <a:prstGeom prst="rect">
              <a:avLst/>
            </a:prstGeom>
          </p:spPr>
        </p:pic>
        <p:grpSp>
          <p:nvGrpSpPr>
            <p:cNvPr id="31" name="Group 30"/>
            <p:cNvGrpSpPr/>
            <p:nvPr/>
          </p:nvGrpSpPr>
          <p:grpSpPr>
            <a:xfrm>
              <a:off x="575284" y="71336"/>
              <a:ext cx="11046027" cy="1828800"/>
              <a:chOff x="575284" y="71336"/>
              <a:chExt cx="11046027" cy="1828800"/>
            </a:xfrm>
          </p:grpSpPr>
          <p:cxnSp>
            <p:nvCxnSpPr>
              <p:cNvPr id="32" name="Straight Connector 31"/>
              <p:cNvCxnSpPr/>
              <p:nvPr/>
            </p:nvCxnSpPr>
            <p:spPr>
              <a:xfrm>
                <a:off x="575284" y="15953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575284" y="17477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575284" y="19001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575284" y="12905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575284" y="14429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575284" y="15953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575284" y="9857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575284" y="11381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575284" y="12905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575284" y="6809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575284" y="8333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575284" y="9857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575284" y="3761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575284" y="5285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575284" y="6809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575284" y="713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575284" y="2237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575284" y="376136"/>
                <a:ext cx="11046027" cy="0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54953267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  <a:prstGeom prst="rect">
            <a:avLst/>
          </a:prstGeom>
          <a:effectLst/>
        </p:spPr>
        <p:txBody>
          <a:bodyPr rtlCol="0">
            <a:noAutofit/>
          </a:bodyPr>
          <a:lstStyle>
            <a:lvl1pPr>
              <a:lnSpc>
                <a:spcPct val="95000"/>
              </a:lnSpc>
              <a:defRPr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965719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  <a:prstGeom prst="rect">
            <a:avLst/>
          </a:prstGeom>
          <a:effectLst/>
        </p:spPr>
        <p:txBody>
          <a:bodyPr rtlCol="0">
            <a:noAutofit/>
          </a:bodyPr>
          <a:lstStyle>
            <a:lvl1pPr>
              <a:lnSpc>
                <a:spcPct val="95000"/>
              </a:lnSpc>
              <a:defRPr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571649" y="1764285"/>
            <a:ext cx="5304901" cy="422376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15577" y="1764285"/>
            <a:ext cx="5304901" cy="422376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58157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71649" y="63501"/>
            <a:ext cx="11048829" cy="990119"/>
          </a:xfrm>
          <a:prstGeom prst="rect">
            <a:avLst/>
          </a:prstGeom>
          <a:effectLst/>
        </p:spPr>
        <p:txBody>
          <a:bodyPr rtlCol="0">
            <a:noAutofit/>
          </a:bodyPr>
          <a:lstStyle>
            <a:lvl1pPr>
              <a:lnSpc>
                <a:spcPct val="95000"/>
              </a:lnSpc>
              <a:defRPr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571649" y="1764285"/>
            <a:ext cx="3429893" cy="422390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378507" y="1764000"/>
            <a:ext cx="3429893" cy="4224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185365" y="1763713"/>
            <a:ext cx="3429893" cy="4224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 rtlCol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2400" spc="0" dirty="0" smtClean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88045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1.png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6"/>
          <p:cNvSpPr>
            <a:spLocks noGrp="1"/>
          </p:cNvSpPr>
          <p:nvPr>
            <p:ph type="body" idx="1"/>
          </p:nvPr>
        </p:nvSpPr>
        <p:spPr bwMode="auto">
          <a:xfrm>
            <a:off x="571650" y="1762125"/>
            <a:ext cx="11048702" cy="43148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571650" y="63500"/>
            <a:ext cx="11048702" cy="990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" y="0"/>
            <a:ext cx="12191999" cy="48126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Salesforce Sans"/>
              <a:cs typeface="Salesforce Sans"/>
            </a:endParaRPr>
          </a:p>
        </p:txBody>
      </p:sp>
      <p:sp>
        <p:nvSpPr>
          <p:cNvPr id="3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78001" y="6498169"/>
            <a:ext cx="10589840" cy="181067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 fontAlgn="auto">
              <a:spcBef>
                <a:spcPts val="0"/>
              </a:spcBef>
              <a:spcAft>
                <a:spcPts val="0"/>
              </a:spcAft>
              <a:defRPr sz="1000" spc="0" dirty="0">
                <a:solidFill>
                  <a:schemeClr val="accent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pic>
        <p:nvPicPr>
          <p:cNvPr id="1032" name="Picture 7" descr="Salesforce Logo.png"/>
          <p:cNvPicPr>
            <a:picLocks noChangeAspect="1"/>
          </p:cNvPicPr>
          <p:nvPr/>
        </p:nvPicPr>
        <p:blipFill>
          <a:blip r:embed="rId3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13768" y="6091238"/>
            <a:ext cx="617699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" y="0"/>
            <a:ext cx="12191999" cy="48126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latin typeface="Salesforce Sans"/>
              <a:cs typeface="Salesforce Sans"/>
            </a:endParaRPr>
          </a:p>
        </p:txBody>
      </p:sp>
      <p:pic>
        <p:nvPicPr>
          <p:cNvPr id="8" name="Picture 7" descr="Salesforce Logo.png"/>
          <p:cNvPicPr>
            <a:picLocks noChangeAspect="1"/>
          </p:cNvPicPr>
          <p:nvPr/>
        </p:nvPicPr>
        <p:blipFill>
          <a:blip r:embed="rId4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14452" y="6090771"/>
            <a:ext cx="616623" cy="43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04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</p:sldLayoutIdLst>
  <p:transition spd="med">
    <p:fade/>
  </p:transition>
  <p:txStyles>
    <p:titleStyle>
      <a:lvl1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1"/>
          </a:solidFill>
          <a:latin typeface="+mn-lt"/>
          <a:ea typeface="ＭＳ Ｐゴシック" charset="0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Salesforce Sans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Salesforce Sans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Salesforce Sans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Salesforce Sans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Salesforce Sans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Salesforce Sans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Salesforce Sans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Salesforce Sans" charset="0"/>
          <a:ea typeface="ＭＳ Ｐゴシック" charset="0"/>
          <a:cs typeface="ＭＳ Ｐゴシック" charset="0"/>
        </a:defRPr>
      </a:lvl9pPr>
    </p:titleStyle>
    <p:bodyStyle>
      <a:lvl1pPr algn="l" rtl="0" eaLnBrk="1" fontAlgn="base" hangingPunct="1">
        <a:spcBef>
          <a:spcPts val="1200"/>
        </a:spcBef>
        <a:spcAft>
          <a:spcPts val="200"/>
        </a:spcAft>
        <a:buClr>
          <a:srgbClr val="7F7F7F"/>
        </a:buClr>
        <a:buSzPct val="100000"/>
        <a:buFont typeface="Arial" charset="0"/>
        <a:buChar char="​"/>
        <a:defRPr lang="en-US" sz="2000" kern="1200" dirty="0">
          <a:solidFill>
            <a:srgbClr val="5C656A"/>
          </a:solidFill>
          <a:latin typeface="Salesforce Sans"/>
          <a:ea typeface="ＭＳ Ｐゴシック" charset="0"/>
          <a:cs typeface="ＭＳ Ｐゴシック" charset="0"/>
        </a:defRPr>
      </a:lvl1pPr>
      <a:lvl2pPr marL="182563" indent="-182563" algn="l" rtl="0" eaLnBrk="1" fontAlgn="base" hangingPunct="1">
        <a:spcBef>
          <a:spcPts val="200"/>
        </a:spcBef>
        <a:spcAft>
          <a:spcPts val="600"/>
        </a:spcAft>
        <a:buClr>
          <a:schemeClr val="accent2"/>
        </a:buClr>
        <a:buSzPct val="100000"/>
        <a:buFont typeface="Arial" charset="0"/>
        <a:buChar char="•"/>
        <a:defRPr lang="en-US" kern="1200" dirty="0">
          <a:solidFill>
            <a:schemeClr val="accent2"/>
          </a:solidFill>
          <a:latin typeface="Salesforce Sans"/>
          <a:ea typeface="ＭＳ Ｐゴシック" charset="0"/>
          <a:cs typeface="+mn-cs"/>
        </a:defRPr>
      </a:lvl2pPr>
      <a:lvl3pPr marL="365125" indent="-182563" algn="l" rtl="0" eaLnBrk="1" fontAlgn="base" hangingPunct="1">
        <a:spcBef>
          <a:spcPct val="0"/>
        </a:spcBef>
        <a:spcAft>
          <a:spcPts val="600"/>
        </a:spcAft>
        <a:buClr>
          <a:schemeClr val="accent2"/>
        </a:buClr>
        <a:buSzPct val="100000"/>
        <a:buFont typeface="Arial" charset="0"/>
        <a:buChar char="•"/>
        <a:defRPr lang="en-US" sz="1600" kern="1200" dirty="0">
          <a:solidFill>
            <a:schemeClr val="accent2"/>
          </a:solidFill>
          <a:latin typeface="Salesforce Sans"/>
          <a:ea typeface="ＭＳ Ｐゴシック" charset="0"/>
          <a:cs typeface="+mn-cs"/>
        </a:defRPr>
      </a:lvl3pPr>
      <a:lvl4pPr marL="547688" indent="-182563" algn="l" rtl="0" eaLnBrk="1" fontAlgn="base" hangingPunct="1">
        <a:spcBef>
          <a:spcPct val="0"/>
        </a:spcBef>
        <a:spcAft>
          <a:spcPts val="600"/>
        </a:spcAft>
        <a:buClr>
          <a:schemeClr val="accent2"/>
        </a:buClr>
        <a:buSzPct val="100000"/>
        <a:buFont typeface="Arial" charset="0"/>
        <a:buChar char="•"/>
        <a:defRPr lang="en-US" sz="1400" kern="1200" dirty="0">
          <a:solidFill>
            <a:schemeClr val="accent2"/>
          </a:solidFill>
          <a:latin typeface="Salesforce Sans"/>
          <a:ea typeface="ＭＳ Ｐゴシック" charset="0"/>
          <a:cs typeface="+mn-cs"/>
        </a:defRPr>
      </a:lvl4pPr>
      <a:lvl5pPr algn="l" rtl="0" eaLnBrk="1" fontAlgn="base" hangingPunct="1">
        <a:spcBef>
          <a:spcPts val="200"/>
        </a:spcBef>
        <a:spcAft>
          <a:spcPts val="600"/>
        </a:spcAft>
        <a:buClr>
          <a:srgbClr val="7F7F7F"/>
        </a:buClr>
        <a:buSzPct val="100000"/>
        <a:buFont typeface="Arial" charset="0"/>
        <a:defRPr lang="en-US" sz="2000" kern="1200" dirty="0">
          <a:solidFill>
            <a:srgbClr val="5C656A"/>
          </a:solidFill>
          <a:latin typeface="Salesforce Sans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c-demo-creator-front.herokuapp.com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EE6C88-45E1-1244-949E-88F9B25572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Introducing </a:t>
            </a:r>
            <a:br>
              <a:rPr lang="en-US" dirty="0"/>
            </a:br>
            <a:r>
              <a:rPr lang="en-US" dirty="0"/>
              <a:t>Commerce Cloud Demo Creator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67FC82A-61A8-0C47-A0DE-5B82CE25C6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Go to </a:t>
            </a:r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https://cc-demo-creator-front.herokuapp.com/</a:t>
            </a:r>
            <a:r>
              <a:rPr lang="en-US" dirty="0">
                <a:solidFill>
                  <a:schemeClr val="bg1"/>
                </a:solidFill>
              </a:rPr>
              <a:t> to start using NOW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DB73E7-58EE-6B4C-BEED-6F743ED9285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ja-JP" dirty="0"/>
              <a:t>2018/08/24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B7A572-8CF8-1A4B-8A27-F9031F315E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323631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444433-A173-B147-8247-1D271EF00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Custom Demo on Commerce Cloud is HARD!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A49D186-3DD8-514D-B5C7-72930CD217D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1649" y="1764285"/>
            <a:ext cx="11048829" cy="4223766"/>
          </a:xfrm>
        </p:spPr>
        <p:txBody>
          <a:bodyPr/>
          <a:lstStyle/>
          <a:p>
            <a:pPr>
              <a:buNone/>
            </a:pPr>
            <a:r>
              <a:rPr lang="en-US" dirty="0"/>
              <a:t>Here is typically what you need to do: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Apply custom theme to </a:t>
            </a:r>
            <a:r>
              <a:rPr lang="en-US" dirty="0" err="1"/>
              <a:t>SiteGenesis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Make custom catalog with (lots of) images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Make custom price book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Make custom inventory list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Preserve it somehow so next time you import </a:t>
            </a:r>
            <a:r>
              <a:rPr lang="en-US" dirty="0" err="1"/>
              <a:t>SiteGenesis</a:t>
            </a:r>
            <a:r>
              <a:rPr lang="en-US" dirty="0"/>
              <a:t>, it doesn’t destroy your custom demo into oblivion!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 other creative things to WOW your customer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449601B-B1F2-E646-9803-5C2C9A2881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385FCA-6FD3-7640-8082-20B0A0863DAF}"/>
              </a:ext>
            </a:extLst>
          </p:cNvPr>
          <p:cNvSpPr txBox="1"/>
          <p:nvPr/>
        </p:nvSpPr>
        <p:spPr>
          <a:xfrm>
            <a:off x="3128872" y="5731726"/>
            <a:ext cx="54058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sz="2000" dirty="0">
                <a:solidFill>
                  <a:srgbClr val="FF0000"/>
                </a:solidFill>
                <a:latin typeface="Salesforce Sans"/>
                <a:cs typeface="Salesforce Sans"/>
              </a:rPr>
              <a:t>1 to 5 is the tedious bit that deserves automation!</a:t>
            </a:r>
          </a:p>
        </p:txBody>
      </p:sp>
    </p:spTree>
    <p:extLst>
      <p:ext uri="{BB962C8B-B14F-4D97-AF65-F5344CB8AC3E}">
        <p14:creationId xmlns:p14="http://schemas.microsoft.com/office/powerpoint/2010/main" val="1928791482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FAE7E-25B1-6D46-9001-1C3BC81F9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CC Demo Creator does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C34B5-050B-A549-B680-19D5DDE20CF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u="sng" dirty="0"/>
              <a:t>1. Site </a:t>
            </a:r>
            <a:r>
              <a:rPr lang="en-US" u="sng" dirty="0" err="1"/>
              <a:t>Init</a:t>
            </a:r>
            <a:r>
              <a:rPr lang="en-US" u="sng" dirty="0"/>
              <a:t> (Starting point for every custom demo)</a:t>
            </a:r>
          </a:p>
          <a:p>
            <a:pPr lvl="1"/>
            <a:r>
              <a:rPr lang="en-US" dirty="0"/>
              <a:t>Build CSS using custom color and replace the brand logo</a:t>
            </a:r>
          </a:p>
          <a:p>
            <a:pPr lvl="1"/>
            <a:r>
              <a:rPr lang="en-US" dirty="0"/>
              <a:t>Clones a </a:t>
            </a:r>
            <a:r>
              <a:rPr lang="en-US" dirty="0" err="1"/>
              <a:t>SiteGenesis</a:t>
            </a:r>
            <a:r>
              <a:rPr lang="en-US" dirty="0"/>
              <a:t> in a completely sandboxed way</a:t>
            </a:r>
          </a:p>
          <a:p>
            <a:pPr lvl="1"/>
            <a:endParaRPr lang="en-US" u="sng" dirty="0"/>
          </a:p>
          <a:p>
            <a:r>
              <a:rPr lang="en-US" u="sng" dirty="0"/>
              <a:t>2. Catalog Load (Super fast way of building a custom branded catalog)</a:t>
            </a:r>
          </a:p>
          <a:p>
            <a:pPr lvl="1"/>
            <a:r>
              <a:rPr lang="en-US" dirty="0"/>
              <a:t>Create a custom catalog with lots of products from streamlined UI geared to create demos fast</a:t>
            </a:r>
          </a:p>
          <a:p>
            <a:pPr lvl="1"/>
            <a:r>
              <a:rPr lang="en-US" dirty="0"/>
              <a:t>Assign to a site and rebuild the search index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859AC-20A5-8E4F-922A-2E6DD5EB1B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/>
          <a:lstStyle/>
          <a:p>
            <a:r>
              <a:rPr lang="en-US" dirty="0"/>
              <a:t>We provide 2 functions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E846C1-2693-7B48-A597-4DF9D1EA2D6B}"/>
              </a:ext>
            </a:extLst>
          </p:cNvPr>
          <p:cNvSpPr/>
          <p:nvPr/>
        </p:nvSpPr>
        <p:spPr>
          <a:xfrm>
            <a:off x="7053147" y="1764285"/>
            <a:ext cx="1371599" cy="118649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Salesforce Sans"/>
              <a:cs typeface="Salesforc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8A057A-4CA6-474B-92B0-E72AACABA9B7}"/>
              </a:ext>
            </a:extLst>
          </p:cNvPr>
          <p:cNvSpPr txBox="1"/>
          <p:nvPr/>
        </p:nvSpPr>
        <p:spPr>
          <a:xfrm>
            <a:off x="6963937" y="1450470"/>
            <a:ext cx="13483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SiteID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: </a:t>
            </a: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SiteGenesis</a:t>
            </a:r>
            <a:endParaRPr lang="en-US" sz="1200" dirty="0">
              <a:solidFill>
                <a:schemeClr val="accent2">
                  <a:lumMod val="75000"/>
                </a:schemeClr>
              </a:solidFill>
              <a:latin typeface="Salesforce Sans"/>
              <a:cs typeface="Salesforce San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0738A3-56F7-794D-BCF4-7D4164263EBC}"/>
              </a:ext>
            </a:extLst>
          </p:cNvPr>
          <p:cNvSpPr/>
          <p:nvPr/>
        </p:nvSpPr>
        <p:spPr>
          <a:xfrm>
            <a:off x="7178485" y="1823900"/>
            <a:ext cx="1133770" cy="213285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atin typeface="Salesforce Sans"/>
                <a:cs typeface="Salesforce Sans"/>
              </a:rPr>
              <a:t>Library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AFD3D3-6559-0143-AD92-72750ED0D631}"/>
              </a:ext>
            </a:extLst>
          </p:cNvPr>
          <p:cNvSpPr/>
          <p:nvPr/>
        </p:nvSpPr>
        <p:spPr>
          <a:xfrm>
            <a:off x="7178485" y="2113582"/>
            <a:ext cx="1133770" cy="213285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atin typeface="Salesforce Sans"/>
                <a:cs typeface="Salesforce Sans"/>
              </a:rPr>
              <a:t>Catalog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B53EFE-52A5-E04C-9CE8-8F6B12185BEB}"/>
              </a:ext>
            </a:extLst>
          </p:cNvPr>
          <p:cNvSpPr/>
          <p:nvPr/>
        </p:nvSpPr>
        <p:spPr>
          <a:xfrm>
            <a:off x="7178485" y="2415625"/>
            <a:ext cx="1133770" cy="213285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atin typeface="Salesforce Sans"/>
                <a:cs typeface="Salesforce Sans"/>
              </a:rPr>
              <a:t>Inventory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8ED698-28F8-FD44-B831-2734350E1720}"/>
              </a:ext>
            </a:extLst>
          </p:cNvPr>
          <p:cNvSpPr/>
          <p:nvPr/>
        </p:nvSpPr>
        <p:spPr>
          <a:xfrm>
            <a:off x="7178485" y="2687264"/>
            <a:ext cx="1133770" cy="213285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>
                <a:latin typeface="Salesforce Sans"/>
                <a:cs typeface="Salesforce Sans"/>
              </a:rPr>
              <a:t>Price</a:t>
            </a:r>
            <a:r>
              <a:rPr lang="ja-JP" altLang="en-US" sz="1100">
                <a:latin typeface="Salesforce Sans"/>
                <a:cs typeface="Salesforce Sans"/>
              </a:rPr>
              <a:t> </a:t>
            </a:r>
            <a:r>
              <a:rPr lang="en-US" altLang="ja-JP" sz="1100" dirty="0">
                <a:latin typeface="Salesforce Sans"/>
                <a:cs typeface="Salesforce Sans"/>
              </a:rPr>
              <a:t>Book</a:t>
            </a:r>
            <a:endParaRPr lang="en-US" sz="1100" dirty="0">
              <a:latin typeface="Salesforce Sans"/>
              <a:cs typeface="Salesforce San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3ACD1B-C2ED-0D47-B275-2F4F48C63AC3}"/>
              </a:ext>
            </a:extLst>
          </p:cNvPr>
          <p:cNvSpPr/>
          <p:nvPr/>
        </p:nvSpPr>
        <p:spPr>
          <a:xfrm>
            <a:off x="9517568" y="1764285"/>
            <a:ext cx="1371599" cy="118649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Salesforce Sans"/>
              <a:cs typeface="Salesforc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E9C9FC-3738-4E43-B853-41D676F5F279}"/>
              </a:ext>
            </a:extLst>
          </p:cNvPr>
          <p:cNvSpPr txBox="1"/>
          <p:nvPr/>
        </p:nvSpPr>
        <p:spPr>
          <a:xfrm>
            <a:off x="9428358" y="1450470"/>
            <a:ext cx="15486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SiteID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: </a:t>
            </a: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MySiteGenesis</a:t>
            </a:r>
            <a:endParaRPr lang="en-US" sz="1200" dirty="0">
              <a:solidFill>
                <a:schemeClr val="accent2">
                  <a:lumMod val="75000"/>
                </a:schemeClr>
              </a:solidFill>
              <a:latin typeface="Salesforce Sans"/>
              <a:cs typeface="Salesforce San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611163-C823-CB4B-87C0-F66868556AE7}"/>
              </a:ext>
            </a:extLst>
          </p:cNvPr>
          <p:cNvSpPr/>
          <p:nvPr/>
        </p:nvSpPr>
        <p:spPr>
          <a:xfrm>
            <a:off x="9642906" y="1823900"/>
            <a:ext cx="1133770" cy="21328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 err="1">
                <a:latin typeface="Salesforce Sans"/>
                <a:cs typeface="Salesforce Sans"/>
              </a:rPr>
              <a:t>MyLibrary</a:t>
            </a:r>
            <a:endParaRPr lang="en-US" sz="1100" dirty="0">
              <a:latin typeface="Salesforce Sans"/>
              <a:cs typeface="Salesforce San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324465D-C786-C546-9E15-BAFE62E1D56E}"/>
              </a:ext>
            </a:extLst>
          </p:cNvPr>
          <p:cNvSpPr/>
          <p:nvPr/>
        </p:nvSpPr>
        <p:spPr>
          <a:xfrm>
            <a:off x="9642906" y="2113582"/>
            <a:ext cx="1133770" cy="21328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atin typeface="Salesforce Sans"/>
                <a:cs typeface="Salesforce Sans"/>
              </a:rPr>
              <a:t>My</a:t>
            </a:r>
            <a:r>
              <a:rPr lang="ja-JP" altLang="en-US" sz="1100">
                <a:latin typeface="Salesforce Sans"/>
                <a:cs typeface="Salesforce Sans"/>
              </a:rPr>
              <a:t> </a:t>
            </a:r>
            <a:r>
              <a:rPr lang="en-US" sz="1100" dirty="0">
                <a:latin typeface="Salesforce Sans"/>
                <a:cs typeface="Salesforce Sans"/>
              </a:rPr>
              <a:t>Catalog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2F06C4-4D50-8C4F-A9E1-E56F2DC99EB5}"/>
              </a:ext>
            </a:extLst>
          </p:cNvPr>
          <p:cNvSpPr/>
          <p:nvPr/>
        </p:nvSpPr>
        <p:spPr>
          <a:xfrm>
            <a:off x="9642906" y="2415625"/>
            <a:ext cx="1133770" cy="21328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atin typeface="Salesforce Sans"/>
                <a:cs typeface="Salesforce Sans"/>
              </a:rPr>
              <a:t>My Inventory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F0F62F6-C946-0A4A-8562-91A0910EBEBD}"/>
              </a:ext>
            </a:extLst>
          </p:cNvPr>
          <p:cNvSpPr/>
          <p:nvPr/>
        </p:nvSpPr>
        <p:spPr>
          <a:xfrm>
            <a:off x="9642906" y="2687264"/>
            <a:ext cx="1133770" cy="21328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atin typeface="Salesforce Sans"/>
                <a:cs typeface="Salesforce Sans"/>
              </a:rPr>
              <a:t>My Price</a:t>
            </a:r>
            <a:r>
              <a:rPr lang="ja-JP" altLang="en-US" sz="1100">
                <a:latin typeface="Salesforce Sans"/>
                <a:cs typeface="Salesforce Sans"/>
              </a:rPr>
              <a:t> </a:t>
            </a:r>
            <a:r>
              <a:rPr lang="en-US" altLang="ja-JP" sz="1100" dirty="0">
                <a:latin typeface="Salesforce Sans"/>
                <a:cs typeface="Salesforce Sans"/>
              </a:rPr>
              <a:t>Book</a:t>
            </a:r>
            <a:endParaRPr lang="en-US" sz="1100" dirty="0">
              <a:latin typeface="Salesforce Sans"/>
              <a:cs typeface="Salesforce Sans"/>
            </a:endParaRP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BDFDD90E-1C7B-3743-8B35-879F56E8C6A5}"/>
              </a:ext>
            </a:extLst>
          </p:cNvPr>
          <p:cNvSpPr/>
          <p:nvPr/>
        </p:nvSpPr>
        <p:spPr>
          <a:xfrm>
            <a:off x="8653347" y="1962560"/>
            <a:ext cx="635620" cy="302043"/>
          </a:xfrm>
          <a:prstGeom prst="rightArrow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contrasting" dir="t">
              <a:rot lat="0" lon="0" rev="2400000"/>
            </a:lightRig>
          </a:scene3d>
          <a:sp3d prstMaterial="powder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Salesforce Sans"/>
              <a:cs typeface="Salesforce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4E877C-F31D-5E4F-8AF3-A0082722D5FC}"/>
              </a:ext>
            </a:extLst>
          </p:cNvPr>
          <p:cNvSpPr txBox="1"/>
          <p:nvPr/>
        </p:nvSpPr>
        <p:spPr>
          <a:xfrm>
            <a:off x="8458036" y="2284245"/>
            <a:ext cx="10262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sz="1400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Deep Clone</a:t>
            </a:r>
            <a:endParaRPr lang="en-US" sz="1400" dirty="0">
              <a:solidFill>
                <a:schemeClr val="accent2">
                  <a:lumMod val="75000"/>
                </a:schemeClr>
              </a:solidFill>
              <a:latin typeface="Salesforce Sans"/>
              <a:cs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3515937686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FAE7E-25B1-6D46-9001-1C3BC81F9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859AC-20A5-8E4F-922A-2E6DD5EB1B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Site </a:t>
            </a:r>
            <a:r>
              <a:rPr lang="en-US" dirty="0" err="1"/>
              <a:t>Init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A7384E-DD50-E248-9D5C-BB8DC1193B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7947" y="1806498"/>
            <a:ext cx="5676333" cy="46333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4D5F9D-6EAC-9544-AF46-1621FAFC58F0}"/>
              </a:ext>
            </a:extLst>
          </p:cNvPr>
          <p:cNvSpPr txBox="1"/>
          <p:nvPr/>
        </p:nvSpPr>
        <p:spPr>
          <a:xfrm>
            <a:off x="6846848" y="1901279"/>
            <a:ext cx="473369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Enter the form with appropriate data. </a:t>
            </a:r>
          </a:p>
          <a:p>
            <a:pPr marL="457200" indent="-457200"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Click on “Build and Deploy Site”</a:t>
            </a:r>
          </a:p>
          <a:p>
            <a:pPr marL="457200" indent="-457200">
              <a:spcBef>
                <a:spcPts val="3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Wait for the email</a:t>
            </a:r>
          </a:p>
        </p:txBody>
      </p:sp>
    </p:spTree>
    <p:extLst>
      <p:ext uri="{BB962C8B-B14F-4D97-AF65-F5344CB8AC3E}">
        <p14:creationId xmlns:p14="http://schemas.microsoft.com/office/powerpoint/2010/main" val="1266788580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9AC42-8A5D-5C4E-9828-7F6A176B7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A61A74-1980-1248-836A-A4570FCBC21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1650" y="1081137"/>
            <a:ext cx="11049018" cy="369332"/>
          </a:xfrm>
        </p:spPr>
        <p:txBody>
          <a:bodyPr/>
          <a:lstStyle/>
          <a:p>
            <a:r>
              <a:rPr lang="en-US" dirty="0"/>
              <a:t>Catalog Load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2FBBB7-8D0F-9444-B0A1-FE4981315C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9839" y="1630223"/>
            <a:ext cx="4792088" cy="4836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A1B610-1FBE-2047-9C77-0990BD9B8FA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04013" y="275484"/>
            <a:ext cx="4792088" cy="54300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0EB55C3-E392-A944-85AF-F7CBDD605A87}"/>
              </a:ext>
            </a:extLst>
          </p:cNvPr>
          <p:cNvSpPr txBox="1"/>
          <p:nvPr/>
        </p:nvSpPr>
        <p:spPr>
          <a:xfrm>
            <a:off x="6132885" y="5735894"/>
            <a:ext cx="4733693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Enter the form with appropriate data. 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Click on “Build and Deploy Catalog”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Salesforce Sans"/>
                <a:cs typeface="Salesforce Sans"/>
              </a:rPr>
              <a:t>Wait for the email</a:t>
            </a:r>
          </a:p>
        </p:txBody>
      </p:sp>
    </p:spTree>
    <p:extLst>
      <p:ext uri="{BB962C8B-B14F-4D97-AF65-F5344CB8AC3E}">
        <p14:creationId xmlns:p14="http://schemas.microsoft.com/office/powerpoint/2010/main" val="3125438847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2"/>
          <p:cNvSpPr txBox="1">
            <a:spLocks noGrp="1"/>
          </p:cNvSpPr>
          <p:nvPr>
            <p:ph type="title"/>
          </p:nvPr>
        </p:nvSpPr>
        <p:spPr>
          <a:xfrm>
            <a:off x="571649" y="63501"/>
            <a:ext cx="11048700" cy="99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dirty="0"/>
              <a:t>How it works – Site </a:t>
            </a:r>
            <a:r>
              <a:rPr lang="en-US" dirty="0" err="1"/>
              <a:t>Init</a:t>
            </a:r>
            <a:endParaRPr dirty="0"/>
          </a:p>
        </p:txBody>
      </p:sp>
      <p:sp>
        <p:nvSpPr>
          <p:cNvPr id="358" name="Google Shape;358;p42"/>
          <p:cNvSpPr/>
          <p:nvPr/>
        </p:nvSpPr>
        <p:spPr>
          <a:xfrm>
            <a:off x="6037950" y="2501100"/>
            <a:ext cx="3576300" cy="3318600"/>
          </a:xfrm>
          <a:prstGeom prst="roundRect">
            <a:avLst>
              <a:gd name="adj" fmla="val 388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42"/>
          <p:cNvSpPr/>
          <p:nvPr/>
        </p:nvSpPr>
        <p:spPr>
          <a:xfrm rot="-5400000">
            <a:off x="9176000" y="3877050"/>
            <a:ext cx="3386100" cy="566700"/>
          </a:xfrm>
          <a:prstGeom prst="roundRect">
            <a:avLst>
              <a:gd name="adj" fmla="val 665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Commerce Cloud</a:t>
            </a:r>
            <a:endParaRPr/>
          </a:p>
        </p:txBody>
      </p:sp>
      <p:sp>
        <p:nvSpPr>
          <p:cNvPr id="360" name="Google Shape;360;p42"/>
          <p:cNvSpPr/>
          <p:nvPr/>
        </p:nvSpPr>
        <p:spPr>
          <a:xfrm>
            <a:off x="9833075" y="3964050"/>
            <a:ext cx="625800" cy="39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42"/>
          <p:cNvSpPr txBox="1"/>
          <p:nvPr/>
        </p:nvSpPr>
        <p:spPr>
          <a:xfrm>
            <a:off x="9649075" y="4316825"/>
            <a:ext cx="9018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deploy XML / Source Code</a:t>
            </a:r>
            <a:endParaRPr sz="800"/>
          </a:p>
        </p:txBody>
      </p:sp>
      <p:sp>
        <p:nvSpPr>
          <p:cNvPr id="362" name="Google Shape;362;p42"/>
          <p:cNvSpPr txBox="1"/>
          <p:nvPr/>
        </p:nvSpPr>
        <p:spPr>
          <a:xfrm>
            <a:off x="6037950" y="2055150"/>
            <a:ext cx="27297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Build Server (Heroku)</a:t>
            </a:r>
            <a:endParaRPr/>
          </a:p>
        </p:txBody>
      </p:sp>
      <p:pic>
        <p:nvPicPr>
          <p:cNvPr id="363" name="Google Shape;363;p42"/>
          <p:cNvPicPr preferRelativeResize="0"/>
          <p:nvPr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7675" y="1184074"/>
            <a:ext cx="1212596" cy="449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2"/>
          <p:cNvSpPr txBox="1"/>
          <p:nvPr/>
        </p:nvSpPr>
        <p:spPr>
          <a:xfrm>
            <a:off x="3364225" y="1571975"/>
            <a:ext cx="17595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forked SiteGenesis</a:t>
            </a:r>
            <a:endParaRPr sz="1000"/>
          </a:p>
        </p:txBody>
      </p:sp>
      <p:sp>
        <p:nvSpPr>
          <p:cNvPr id="365" name="Google Shape;365;p42"/>
          <p:cNvSpPr/>
          <p:nvPr/>
        </p:nvSpPr>
        <p:spPr>
          <a:xfrm rot="2880061">
            <a:off x="5009758" y="2129257"/>
            <a:ext cx="976510" cy="39275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Download</a:t>
            </a:r>
            <a:endParaRPr sz="800"/>
          </a:p>
        </p:txBody>
      </p:sp>
      <p:sp>
        <p:nvSpPr>
          <p:cNvPr id="366" name="Google Shape;366;p42"/>
          <p:cNvSpPr/>
          <p:nvPr/>
        </p:nvSpPr>
        <p:spPr>
          <a:xfrm>
            <a:off x="6651425" y="300712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Download Forked SiteGenesis </a:t>
            </a:r>
            <a:endParaRPr sz="1000"/>
          </a:p>
        </p:txBody>
      </p:sp>
      <p:pic>
        <p:nvPicPr>
          <p:cNvPr id="367" name="Google Shape;367;p42"/>
          <p:cNvPicPr preferRelativeResize="0"/>
          <p:nvPr/>
        </p:nvPicPr>
        <p:blipFill>
          <a:blip r:embed="rId4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0525" y="3643050"/>
            <a:ext cx="625800" cy="62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2"/>
          <p:cNvSpPr txBox="1"/>
          <p:nvPr/>
        </p:nvSpPr>
        <p:spPr>
          <a:xfrm>
            <a:off x="650525" y="4304950"/>
            <a:ext cx="6258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You</a:t>
            </a:r>
            <a:endParaRPr sz="1000" dirty="0"/>
          </a:p>
        </p:txBody>
      </p:sp>
      <p:sp>
        <p:nvSpPr>
          <p:cNvPr id="369" name="Google Shape;369;p42"/>
          <p:cNvSpPr/>
          <p:nvPr/>
        </p:nvSpPr>
        <p:spPr>
          <a:xfrm rot="3168">
            <a:off x="1706534" y="3759456"/>
            <a:ext cx="976500" cy="393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User Input</a:t>
            </a:r>
            <a:endParaRPr sz="800"/>
          </a:p>
        </p:txBody>
      </p:sp>
      <p:sp>
        <p:nvSpPr>
          <p:cNvPr id="370" name="Google Shape;370;p42"/>
          <p:cNvSpPr txBox="1"/>
          <p:nvPr/>
        </p:nvSpPr>
        <p:spPr>
          <a:xfrm>
            <a:off x="1379525" y="4152900"/>
            <a:ext cx="16305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-US" sz="800" dirty="0"/>
              <a:t>BM ID / PW</a:t>
            </a:r>
            <a:endParaRPr sz="800" dirty="0"/>
          </a:p>
          <a:p>
            <a: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-US" sz="800" dirty="0"/>
              <a:t>Site ID</a:t>
            </a:r>
            <a:endParaRPr sz="800" dirty="0"/>
          </a:p>
          <a:p>
            <a: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-US" sz="800" dirty="0"/>
              <a:t>Site Color</a:t>
            </a:r>
            <a:endParaRPr sz="800" dirty="0"/>
          </a:p>
          <a:p>
            <a: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-US" sz="800" dirty="0"/>
              <a:t>Brand Logo Image</a:t>
            </a:r>
            <a:endParaRPr sz="800" dirty="0"/>
          </a:p>
          <a:p>
            <a: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-US" sz="800" dirty="0"/>
              <a:t>Other config...</a:t>
            </a:r>
            <a:endParaRPr sz="800" dirty="0"/>
          </a:p>
        </p:txBody>
      </p:sp>
      <p:sp>
        <p:nvSpPr>
          <p:cNvPr id="371" name="Google Shape;371;p42"/>
          <p:cNvSpPr/>
          <p:nvPr/>
        </p:nvSpPr>
        <p:spPr>
          <a:xfrm>
            <a:off x="6651425" y="338432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Build CSS / Insert Brand Logo</a:t>
            </a:r>
            <a:endParaRPr sz="1000"/>
          </a:p>
        </p:txBody>
      </p:sp>
      <p:sp>
        <p:nvSpPr>
          <p:cNvPr id="372" name="Google Shape;372;p42"/>
          <p:cNvSpPr/>
          <p:nvPr/>
        </p:nvSpPr>
        <p:spPr>
          <a:xfrm>
            <a:off x="6651425" y="376152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Create Site XML</a:t>
            </a:r>
            <a:endParaRPr sz="1000"/>
          </a:p>
        </p:txBody>
      </p:sp>
      <p:sp>
        <p:nvSpPr>
          <p:cNvPr id="373" name="Google Shape;373;p42"/>
          <p:cNvSpPr/>
          <p:nvPr/>
        </p:nvSpPr>
        <p:spPr>
          <a:xfrm>
            <a:off x="6651425" y="413872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Create other necessary XML</a:t>
            </a:r>
            <a:endParaRPr sz="1000"/>
          </a:p>
        </p:txBody>
      </p:sp>
      <p:sp>
        <p:nvSpPr>
          <p:cNvPr id="374" name="Google Shape;374;p42"/>
          <p:cNvSpPr/>
          <p:nvPr/>
        </p:nvSpPr>
        <p:spPr>
          <a:xfrm>
            <a:off x="6651425" y="451592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Upload XML and Create New Site</a:t>
            </a:r>
            <a:endParaRPr sz="1000"/>
          </a:p>
        </p:txBody>
      </p:sp>
      <p:sp>
        <p:nvSpPr>
          <p:cNvPr id="375" name="Google Shape;375;p42"/>
          <p:cNvSpPr/>
          <p:nvPr/>
        </p:nvSpPr>
        <p:spPr>
          <a:xfrm>
            <a:off x="6651425" y="489312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Upload SiteGenesis</a:t>
            </a:r>
            <a:endParaRPr sz="1000"/>
          </a:p>
        </p:txBody>
      </p:sp>
      <p:sp>
        <p:nvSpPr>
          <p:cNvPr id="376" name="Google Shape;376;p42"/>
          <p:cNvSpPr/>
          <p:nvPr/>
        </p:nvSpPr>
        <p:spPr>
          <a:xfrm>
            <a:off x="3091050" y="2501100"/>
            <a:ext cx="1548600" cy="3318600"/>
          </a:xfrm>
          <a:prstGeom prst="roundRect">
            <a:avLst>
              <a:gd name="adj" fmla="val 388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42"/>
          <p:cNvSpPr txBox="1"/>
          <p:nvPr/>
        </p:nvSpPr>
        <p:spPr>
          <a:xfrm>
            <a:off x="3071549" y="2055150"/>
            <a:ext cx="2138689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Web Server (Heroku)</a:t>
            </a:r>
            <a:endParaRPr dirty="0"/>
          </a:p>
        </p:txBody>
      </p:sp>
      <p:sp>
        <p:nvSpPr>
          <p:cNvPr id="378" name="Google Shape;378;p42"/>
          <p:cNvSpPr/>
          <p:nvPr/>
        </p:nvSpPr>
        <p:spPr>
          <a:xfrm rot="3168">
            <a:off x="4850558" y="3759598"/>
            <a:ext cx="976500" cy="39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Enqueue</a:t>
            </a:r>
            <a:endParaRPr sz="800"/>
          </a:p>
        </p:txBody>
      </p:sp>
      <p:sp>
        <p:nvSpPr>
          <p:cNvPr id="379" name="Google Shape;379;p42"/>
          <p:cNvSpPr/>
          <p:nvPr/>
        </p:nvSpPr>
        <p:spPr>
          <a:xfrm>
            <a:off x="6454375" y="3062850"/>
            <a:ext cx="121500" cy="24564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42"/>
          <p:cNvSpPr/>
          <p:nvPr/>
        </p:nvSpPr>
        <p:spPr>
          <a:xfrm>
            <a:off x="6651425" y="527032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Notify Result</a:t>
            </a:r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1984606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3"/>
          <p:cNvSpPr txBox="1">
            <a:spLocks noGrp="1"/>
          </p:cNvSpPr>
          <p:nvPr>
            <p:ph type="title"/>
          </p:nvPr>
        </p:nvSpPr>
        <p:spPr>
          <a:xfrm>
            <a:off x="571649" y="63501"/>
            <a:ext cx="11048700" cy="99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dirty="0"/>
              <a:t>How it works – Catalog Load</a:t>
            </a:r>
            <a:endParaRPr dirty="0"/>
          </a:p>
        </p:txBody>
      </p:sp>
      <p:sp>
        <p:nvSpPr>
          <p:cNvPr id="387" name="Google Shape;387;p43"/>
          <p:cNvSpPr/>
          <p:nvPr/>
        </p:nvSpPr>
        <p:spPr>
          <a:xfrm>
            <a:off x="6037950" y="2501100"/>
            <a:ext cx="3576300" cy="3318600"/>
          </a:xfrm>
          <a:prstGeom prst="roundRect">
            <a:avLst>
              <a:gd name="adj" fmla="val 388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43"/>
          <p:cNvSpPr/>
          <p:nvPr/>
        </p:nvSpPr>
        <p:spPr>
          <a:xfrm rot="-5400000">
            <a:off x="9176000" y="3877050"/>
            <a:ext cx="3386100" cy="566700"/>
          </a:xfrm>
          <a:prstGeom prst="roundRect">
            <a:avLst>
              <a:gd name="adj" fmla="val 665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Commerce Cloud</a:t>
            </a:r>
            <a:endParaRPr/>
          </a:p>
        </p:txBody>
      </p:sp>
      <p:sp>
        <p:nvSpPr>
          <p:cNvPr id="389" name="Google Shape;389;p43"/>
          <p:cNvSpPr/>
          <p:nvPr/>
        </p:nvSpPr>
        <p:spPr>
          <a:xfrm>
            <a:off x="9833075" y="3964050"/>
            <a:ext cx="625800" cy="39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43"/>
          <p:cNvSpPr txBox="1"/>
          <p:nvPr/>
        </p:nvSpPr>
        <p:spPr>
          <a:xfrm>
            <a:off x="9649075" y="4316825"/>
            <a:ext cx="9018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deploy XML/</a:t>
            </a:r>
            <a:endParaRPr sz="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Images</a:t>
            </a:r>
            <a:endParaRPr sz="800"/>
          </a:p>
        </p:txBody>
      </p:sp>
      <p:sp>
        <p:nvSpPr>
          <p:cNvPr id="391" name="Google Shape;391;p43"/>
          <p:cNvSpPr txBox="1"/>
          <p:nvPr/>
        </p:nvSpPr>
        <p:spPr>
          <a:xfrm>
            <a:off x="6037950" y="2055150"/>
            <a:ext cx="27297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Build Server (Heroku)</a:t>
            </a:r>
            <a:endParaRPr/>
          </a:p>
        </p:txBody>
      </p:sp>
      <p:sp>
        <p:nvSpPr>
          <p:cNvPr id="392" name="Google Shape;392;p43"/>
          <p:cNvSpPr/>
          <p:nvPr/>
        </p:nvSpPr>
        <p:spPr>
          <a:xfrm>
            <a:off x="6651425" y="300712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Create Catalog XML</a:t>
            </a:r>
            <a:endParaRPr sz="1000"/>
          </a:p>
        </p:txBody>
      </p:sp>
      <p:pic>
        <p:nvPicPr>
          <p:cNvPr id="393" name="Google Shape;393;p43"/>
          <p:cNvPicPr preferRelativeResize="0"/>
          <p:nvPr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0525" y="3643050"/>
            <a:ext cx="625800" cy="62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43"/>
          <p:cNvSpPr txBox="1"/>
          <p:nvPr/>
        </p:nvSpPr>
        <p:spPr>
          <a:xfrm>
            <a:off x="650525" y="4304950"/>
            <a:ext cx="6258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You</a:t>
            </a:r>
            <a:endParaRPr sz="1000" dirty="0"/>
          </a:p>
        </p:txBody>
      </p:sp>
      <p:sp>
        <p:nvSpPr>
          <p:cNvPr id="395" name="Google Shape;395;p43"/>
          <p:cNvSpPr/>
          <p:nvPr/>
        </p:nvSpPr>
        <p:spPr>
          <a:xfrm rot="3168">
            <a:off x="1706534" y="3759456"/>
            <a:ext cx="976500" cy="393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User Input</a:t>
            </a:r>
            <a:endParaRPr sz="800"/>
          </a:p>
        </p:txBody>
      </p:sp>
      <p:sp>
        <p:nvSpPr>
          <p:cNvPr id="396" name="Google Shape;396;p43"/>
          <p:cNvSpPr txBox="1"/>
          <p:nvPr/>
        </p:nvSpPr>
        <p:spPr>
          <a:xfrm>
            <a:off x="1379525" y="4152900"/>
            <a:ext cx="16305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-US" sz="800"/>
              <a:t>Category Structure</a:t>
            </a:r>
            <a:endParaRPr sz="800"/>
          </a:p>
          <a:p>
            <a: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-US" sz="800"/>
              <a:t>Image Repo URL</a:t>
            </a:r>
            <a:endParaRPr sz="800"/>
          </a:p>
          <a:p>
            <a: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-US" sz="800"/>
              <a:t>Product Names</a:t>
            </a:r>
            <a:endParaRPr sz="800"/>
          </a:p>
        </p:txBody>
      </p:sp>
      <p:sp>
        <p:nvSpPr>
          <p:cNvPr id="397" name="Google Shape;397;p43"/>
          <p:cNvSpPr/>
          <p:nvPr/>
        </p:nvSpPr>
        <p:spPr>
          <a:xfrm>
            <a:off x="6651425" y="345976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Create Price List XML</a:t>
            </a:r>
            <a:endParaRPr sz="1000"/>
          </a:p>
        </p:txBody>
      </p:sp>
      <p:sp>
        <p:nvSpPr>
          <p:cNvPr id="398" name="Google Shape;398;p43"/>
          <p:cNvSpPr/>
          <p:nvPr/>
        </p:nvSpPr>
        <p:spPr>
          <a:xfrm>
            <a:off x="6651425" y="391240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Treat Images</a:t>
            </a:r>
            <a:endParaRPr sz="1000"/>
          </a:p>
        </p:txBody>
      </p:sp>
      <p:sp>
        <p:nvSpPr>
          <p:cNvPr id="399" name="Google Shape;399;p43"/>
          <p:cNvSpPr/>
          <p:nvPr/>
        </p:nvSpPr>
        <p:spPr>
          <a:xfrm>
            <a:off x="6651425" y="436504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Upload Images</a:t>
            </a:r>
            <a:endParaRPr sz="1000"/>
          </a:p>
        </p:txBody>
      </p:sp>
      <p:sp>
        <p:nvSpPr>
          <p:cNvPr id="400" name="Google Shape;400;p43"/>
          <p:cNvSpPr/>
          <p:nvPr/>
        </p:nvSpPr>
        <p:spPr>
          <a:xfrm>
            <a:off x="6651425" y="481768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Upload XML and Create </a:t>
            </a:r>
            <a:endParaRPr sz="1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New Catalog / Price List</a:t>
            </a:r>
            <a:endParaRPr sz="1000"/>
          </a:p>
        </p:txBody>
      </p:sp>
      <p:sp>
        <p:nvSpPr>
          <p:cNvPr id="401" name="Google Shape;401;p43"/>
          <p:cNvSpPr/>
          <p:nvPr/>
        </p:nvSpPr>
        <p:spPr>
          <a:xfrm>
            <a:off x="3091050" y="2501100"/>
            <a:ext cx="1548600" cy="3318600"/>
          </a:xfrm>
          <a:prstGeom prst="roundRect">
            <a:avLst>
              <a:gd name="adj" fmla="val 388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43"/>
          <p:cNvSpPr txBox="1"/>
          <p:nvPr/>
        </p:nvSpPr>
        <p:spPr>
          <a:xfrm>
            <a:off x="3071549" y="2055150"/>
            <a:ext cx="275569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Web Server (Heroku)</a:t>
            </a:r>
            <a:endParaRPr dirty="0"/>
          </a:p>
        </p:txBody>
      </p:sp>
      <p:sp>
        <p:nvSpPr>
          <p:cNvPr id="403" name="Google Shape;403;p43"/>
          <p:cNvSpPr/>
          <p:nvPr/>
        </p:nvSpPr>
        <p:spPr>
          <a:xfrm rot="3168">
            <a:off x="4850558" y="3759598"/>
            <a:ext cx="976500" cy="39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Enqueue</a:t>
            </a:r>
            <a:endParaRPr sz="800"/>
          </a:p>
        </p:txBody>
      </p:sp>
      <p:sp>
        <p:nvSpPr>
          <p:cNvPr id="404" name="Google Shape;404;p43"/>
          <p:cNvSpPr/>
          <p:nvPr/>
        </p:nvSpPr>
        <p:spPr>
          <a:xfrm>
            <a:off x="6454375" y="3062850"/>
            <a:ext cx="121500" cy="24564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43"/>
          <p:cNvSpPr/>
          <p:nvPr/>
        </p:nvSpPr>
        <p:spPr>
          <a:xfrm>
            <a:off x="6651425" y="5270325"/>
            <a:ext cx="2694000" cy="3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Notify Result</a:t>
            </a:r>
            <a:endParaRPr sz="1000"/>
          </a:p>
        </p:txBody>
      </p:sp>
    </p:spTree>
    <p:extLst>
      <p:ext uri="{BB962C8B-B14F-4D97-AF65-F5344CB8AC3E}">
        <p14:creationId xmlns:p14="http://schemas.microsoft.com/office/powerpoint/2010/main" val="1692153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52C8A-B7B0-E44F-BE14-EBC6FB30B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contribute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95FCD-C40B-9C45-8737-D287B6560FB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Want to help? You are welcome! Make pull requests on: </a:t>
            </a:r>
          </a:p>
          <a:p>
            <a:pPr>
              <a:buNone/>
            </a:pPr>
            <a:r>
              <a:rPr lang="en-US" dirty="0"/>
              <a:t>	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yusukeoshiro</a:t>
            </a:r>
            <a:r>
              <a:rPr lang="en-US" dirty="0"/>
              <a:t>/cc-demo-creator-front</a:t>
            </a:r>
          </a:p>
          <a:p>
            <a:pPr>
              <a:buNone/>
            </a:pPr>
            <a:r>
              <a:rPr lang="en-US" dirty="0"/>
              <a:t>	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yusukeoshiro</a:t>
            </a:r>
            <a:r>
              <a:rPr lang="en-US" dirty="0"/>
              <a:t>/cc-demo-creator-back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9C7B50-3EB1-B644-869A-CCAD683A24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154224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Theme2">
  <a:themeElements>
    <a:clrScheme name="Salesforce Color Pallet - June 2015 2">
      <a:dk1>
        <a:srgbClr val="1C1C1C"/>
      </a:dk1>
      <a:lt1>
        <a:srgbClr val="FFFFFF"/>
      </a:lt1>
      <a:dk2>
        <a:srgbClr val="19325C"/>
      </a:dk2>
      <a:lt2>
        <a:srgbClr val="D0D9DE"/>
      </a:lt2>
      <a:accent1>
        <a:srgbClr val="00A1E0"/>
      </a:accent1>
      <a:accent2>
        <a:srgbClr val="7C868D"/>
      </a:accent2>
      <a:accent3>
        <a:srgbClr val="00B2A9"/>
      </a:accent3>
      <a:accent4>
        <a:srgbClr val="963CBD"/>
      </a:accent4>
      <a:accent5>
        <a:srgbClr val="ED8B00"/>
      </a:accent5>
      <a:accent6>
        <a:srgbClr val="FFC72C"/>
      </a:accent6>
      <a:hlink>
        <a:srgbClr val="001871"/>
      </a:hlink>
      <a:folHlink>
        <a:srgbClr val="963CBD"/>
      </a:folHlink>
    </a:clrScheme>
    <a:fontScheme name="Salesforce">
      <a:majorFont>
        <a:latin typeface="Salesforce Sans"/>
        <a:ea typeface=""/>
        <a:cs typeface=""/>
      </a:majorFont>
      <a:minorFont>
        <a:latin typeface="Salesforce Sans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scene3d>
          <a:camera prst="orthographicFront"/>
          <a:lightRig rig="contrasting" dir="t">
            <a:rot lat="0" lon="0" rev="2400000"/>
          </a:lightRig>
        </a:scene3d>
        <a:sp3d prstMaterial="powder">
          <a:bevelB w="0" h="0"/>
        </a:sp3d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Salesforce Sans"/>
            <a:cs typeface="Salesforce Sans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mpd="sng">
          <a:solidFill>
            <a:schemeClr val="accent2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300"/>
          </a:spcBef>
          <a:spcAft>
            <a:spcPts val="600"/>
          </a:spcAft>
          <a:defRPr sz="2000" dirty="0" smtClean="0">
            <a:solidFill>
              <a:schemeClr val="accent2">
                <a:lumMod val="75000"/>
              </a:schemeClr>
            </a:solidFill>
            <a:latin typeface="Salesforce Sans"/>
            <a:cs typeface="Salesforce San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me2" id="{D56C057D-D943-A145-B531-359A5CE78D45}" vid="{B11DDFAB-89F7-1749-AE52-F8432F7321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</TotalTime>
  <Words>387</Words>
  <Application>Microsoft Macintosh PowerPoint</Application>
  <PresentationFormat>Widescreen</PresentationFormat>
  <Paragraphs>89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Gotham</vt:lpstr>
      <vt:lpstr>ＭＳ Ｐゴシック</vt:lpstr>
      <vt:lpstr>Salesforce Sans</vt:lpstr>
      <vt:lpstr>Salesforce Sans Light</vt:lpstr>
      <vt:lpstr>VAG Rounded Std Light</vt:lpstr>
      <vt:lpstr>Arial</vt:lpstr>
      <vt:lpstr>Calibri</vt:lpstr>
      <vt:lpstr>Wingdings</vt:lpstr>
      <vt:lpstr>Theme2</vt:lpstr>
      <vt:lpstr>Introducing  Commerce Cloud Demo Creator</vt:lpstr>
      <vt:lpstr>Preparing Custom Demo on Commerce Cloud is HARD!</vt:lpstr>
      <vt:lpstr>What CC Demo Creator does</vt:lpstr>
      <vt:lpstr>How to use it</vt:lpstr>
      <vt:lpstr>How to use it</vt:lpstr>
      <vt:lpstr>How it works – Site Init</vt:lpstr>
      <vt:lpstr>How it works – Catalog Load</vt:lpstr>
      <vt:lpstr>How to contribute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 Commerce Cloud Demo Creator</dc:title>
  <dc:creator>Microsoft Office User</dc:creator>
  <cp:lastModifiedBy>Microsoft Office User</cp:lastModifiedBy>
  <cp:revision>13</cp:revision>
  <dcterms:created xsi:type="dcterms:W3CDTF">2018-08-24T05:55:49Z</dcterms:created>
  <dcterms:modified xsi:type="dcterms:W3CDTF">2018-08-24T07:39:32Z</dcterms:modified>
</cp:coreProperties>
</file>

<file path=docProps/thumbnail.jpeg>
</file>